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8" r:id="rId7"/>
    <p:sldId id="273" r:id="rId8"/>
    <p:sldId id="271" r:id="rId9"/>
    <p:sldId id="274" r:id="rId10"/>
    <p:sldId id="269" r:id="rId11"/>
    <p:sldId id="270" r:id="rId12"/>
    <p:sldId id="383" r:id="rId13"/>
    <p:sldId id="275" r:id="rId14"/>
    <p:sldId id="384" r:id="rId15"/>
    <p:sldId id="276" r:id="rId16"/>
    <p:sldId id="277" r:id="rId17"/>
    <p:sldId id="376" r:id="rId18"/>
    <p:sldId id="379" r:id="rId19"/>
    <p:sldId id="378" r:id="rId20"/>
    <p:sldId id="377" r:id="rId21"/>
    <p:sldId id="381" r:id="rId22"/>
    <p:sldId id="380" r:id="rId23"/>
    <p:sldId id="3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76092"/>
    <a:srgbClr val="E4E9DC"/>
    <a:srgbClr val="E1E7D8"/>
    <a:srgbClr val="D1DBC5"/>
    <a:srgbClr val="EDF0E7"/>
    <a:srgbClr val="4A7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119AA-6BCC-4957-9FA8-7E754410AF41}" v="154" dt="2022-10-13T17:47:49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29" autoAdjust="0"/>
  </p:normalViewPr>
  <p:slideViewPr>
    <p:cSldViewPr snapToGrid="0">
      <p:cViewPr varScale="1">
        <p:scale>
          <a:sx n="97" d="100"/>
          <a:sy n="97" d="100"/>
        </p:scale>
        <p:origin x="342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9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oyd" userId="S::mboyd@rcac.org::1d0e2cf3-2c47-457d-bc4c-5a637269cf1c" providerId="AD" clId="Web-{C7EF2F7C-7110-68D8-2683-C4AB6EF25B6F}"/>
    <pc:docChg chg="sldOrd">
      <pc:chgData name="Michael Boyd" userId="S::mboyd@rcac.org::1d0e2cf3-2c47-457d-bc4c-5a637269cf1c" providerId="AD" clId="Web-{C7EF2F7C-7110-68D8-2683-C4AB6EF25B6F}" dt="2021-09-09T16:27:32.546" v="0"/>
      <pc:docMkLst>
        <pc:docMk/>
      </pc:docMkLst>
      <pc:sldChg chg="ord">
        <pc:chgData name="Michael Boyd" userId="S::mboyd@rcac.org::1d0e2cf3-2c47-457d-bc4c-5a637269cf1c" providerId="AD" clId="Web-{C7EF2F7C-7110-68D8-2683-C4AB6EF25B6F}" dt="2021-09-09T16:27:32.546" v="0"/>
        <pc:sldMkLst>
          <pc:docMk/>
          <pc:sldMk cId="1625294838" sldId="269"/>
        </pc:sldMkLst>
      </pc:sldChg>
    </pc:docChg>
  </pc:docChgLst>
  <pc:docChgLst>
    <pc:chgData name="Deborah Almazan" userId="S::dalmazan@rcac.org::66918fb6-e9f8-4f47-97c1-1a8de49b0758" providerId="AD" clId="Web-{6067E050-6C5B-4F50-BCFC-2FA4ACE808BD}"/>
    <pc:docChg chg="modSld">
      <pc:chgData name="Deborah Almazan" userId="S::dalmazan@rcac.org::66918fb6-e9f8-4f47-97c1-1a8de49b0758" providerId="AD" clId="Web-{6067E050-6C5B-4F50-BCFC-2FA4ACE808BD}" dt="2022-10-07T20:39:16.937" v="179" actId="20577"/>
      <pc:docMkLst>
        <pc:docMk/>
      </pc:docMkLst>
      <pc:sldChg chg="modSp">
        <pc:chgData name="Deborah Almazan" userId="S::dalmazan@rcac.org::66918fb6-e9f8-4f47-97c1-1a8de49b0758" providerId="AD" clId="Web-{6067E050-6C5B-4F50-BCFC-2FA4ACE808BD}" dt="2022-10-07T20:39:16.937" v="179" actId="20577"/>
        <pc:sldMkLst>
          <pc:docMk/>
          <pc:sldMk cId="4283361338" sldId="274"/>
        </pc:sldMkLst>
        <pc:spChg chg="mod">
          <ac:chgData name="Deborah Almazan" userId="S::dalmazan@rcac.org::66918fb6-e9f8-4f47-97c1-1a8de49b0758" providerId="AD" clId="Web-{6067E050-6C5B-4F50-BCFC-2FA4ACE808BD}" dt="2022-10-07T20:37:26.742" v="132" actId="20577"/>
          <ac:spMkLst>
            <pc:docMk/>
            <pc:sldMk cId="4283361338" sldId="274"/>
            <ac:spMk id="2" creationId="{F4D4D178-B8D2-4E84-8557-3E07FABC621A}"/>
          </ac:spMkLst>
        </pc:spChg>
        <pc:spChg chg="mod">
          <ac:chgData name="Deborah Almazan" userId="S::dalmazan@rcac.org::66918fb6-e9f8-4f47-97c1-1a8de49b0758" providerId="AD" clId="Web-{6067E050-6C5B-4F50-BCFC-2FA4ACE808BD}" dt="2022-10-07T20:39:16.937" v="179" actId="20577"/>
          <ac:spMkLst>
            <pc:docMk/>
            <pc:sldMk cId="4283361338" sldId="274"/>
            <ac:spMk id="3" creationId="{E4FF54BE-BCA7-4B82-A08C-1C9FAC8A0220}"/>
          </ac:spMkLst>
        </pc:spChg>
      </pc:sldChg>
      <pc:sldChg chg="modSp">
        <pc:chgData name="Deborah Almazan" userId="S::dalmazan@rcac.org::66918fb6-e9f8-4f47-97c1-1a8de49b0758" providerId="AD" clId="Web-{6067E050-6C5B-4F50-BCFC-2FA4ACE808BD}" dt="2022-10-07T20:25:16.659" v="116" actId="20577"/>
        <pc:sldMkLst>
          <pc:docMk/>
          <pc:sldMk cId="596806246" sldId="275"/>
        </pc:sldMkLst>
        <pc:spChg chg="mod">
          <ac:chgData name="Deborah Almazan" userId="S::dalmazan@rcac.org::66918fb6-e9f8-4f47-97c1-1a8de49b0758" providerId="AD" clId="Web-{6067E050-6C5B-4F50-BCFC-2FA4ACE808BD}" dt="2022-10-07T20:25:16.659" v="116" actId="20577"/>
          <ac:spMkLst>
            <pc:docMk/>
            <pc:sldMk cId="596806246" sldId="275"/>
            <ac:spMk id="3" creationId="{B3F62C74-9025-4924-B3AD-98AD168F1A64}"/>
          </ac:spMkLst>
        </pc:spChg>
      </pc:sldChg>
    </pc:docChg>
  </pc:docChgLst>
  <pc:docChgLst>
    <pc:chgData name="Jeremy Peirsol" userId="d10f4221-bdd1-4344-aaff-e18a26dbdf5f" providerId="ADAL" clId="{071119AA-6BCC-4957-9FA8-7E754410AF41}"/>
    <pc:docChg chg="undo custSel addSld delSld modSld sldOrd modShowInfo">
      <pc:chgData name="Jeremy Peirsol" userId="d10f4221-bdd1-4344-aaff-e18a26dbdf5f" providerId="ADAL" clId="{071119AA-6BCC-4957-9FA8-7E754410AF41}" dt="2022-10-13T22:35:35.452" v="1540" actId="20577"/>
      <pc:docMkLst>
        <pc:docMk/>
      </pc:docMkLst>
      <pc:sldChg chg="modSp mod modTransition">
        <pc:chgData name="Jeremy Peirsol" userId="d10f4221-bdd1-4344-aaff-e18a26dbdf5f" providerId="ADAL" clId="{071119AA-6BCC-4957-9FA8-7E754410AF41}" dt="2022-10-12T17:39:34.088" v="1430"/>
        <pc:sldMkLst>
          <pc:docMk/>
          <pc:sldMk cId="3008710298" sldId="256"/>
        </pc:sldMkLst>
        <pc:spChg chg="mod">
          <ac:chgData name="Jeremy Peirsol" userId="d10f4221-bdd1-4344-aaff-e18a26dbdf5f" providerId="ADAL" clId="{071119AA-6BCC-4957-9FA8-7E754410AF41}" dt="2022-04-12T01:40:24.949" v="0" actId="6549"/>
          <ac:spMkLst>
            <pc:docMk/>
            <pc:sldMk cId="3008710298" sldId="256"/>
            <ac:spMk id="3" creationId="{00000000-0000-0000-0000-000000000000}"/>
          </ac:spMkLst>
        </pc:spChg>
      </pc:sldChg>
      <pc:sldChg chg="addSp delSp modSp mod ord modTransition">
        <pc:chgData name="Jeremy Peirsol" userId="d10f4221-bdd1-4344-aaff-e18a26dbdf5f" providerId="ADAL" clId="{071119AA-6BCC-4957-9FA8-7E754410AF41}" dt="2022-10-12T17:39:34.088" v="1430"/>
        <pc:sldMkLst>
          <pc:docMk/>
          <pc:sldMk cId="3978644197" sldId="258"/>
        </pc:sldMkLst>
        <pc:spChg chg="mod">
          <ac:chgData name="Jeremy Peirsol" userId="d10f4221-bdd1-4344-aaff-e18a26dbdf5f" providerId="ADAL" clId="{071119AA-6BCC-4957-9FA8-7E754410AF41}" dt="2022-10-07T21:36:46.526" v="557" actId="26606"/>
          <ac:spMkLst>
            <pc:docMk/>
            <pc:sldMk cId="3978644197" sldId="258"/>
            <ac:spMk id="7" creationId="{00000000-0000-0000-0000-000000000000}"/>
          </ac:spMkLst>
        </pc:spChg>
        <pc:spChg chg="del">
          <ac:chgData name="Jeremy Peirsol" userId="d10f4221-bdd1-4344-aaff-e18a26dbdf5f" providerId="ADAL" clId="{071119AA-6BCC-4957-9FA8-7E754410AF41}" dt="2022-10-07T21:36:46.526" v="557" actId="26606"/>
          <ac:spMkLst>
            <pc:docMk/>
            <pc:sldMk cId="3978644197" sldId="258"/>
            <ac:spMk id="8" creationId="{00000000-0000-0000-0000-000000000000}"/>
          </ac:spMkLst>
        </pc:spChg>
        <pc:graphicFrameChg chg="add mod">
          <ac:chgData name="Jeremy Peirsol" userId="d10f4221-bdd1-4344-aaff-e18a26dbdf5f" providerId="ADAL" clId="{071119AA-6BCC-4957-9FA8-7E754410AF41}" dt="2022-10-11T14:01:21.929" v="599" actId="20577"/>
          <ac:graphicFrameMkLst>
            <pc:docMk/>
            <pc:sldMk cId="3978644197" sldId="258"/>
            <ac:graphicFrameMk id="10" creationId="{6D14729B-DCF8-ED6E-FF4C-EFF698E54625}"/>
          </ac:graphicFrameMkLst>
        </pc:graphicFrameChg>
      </pc:sldChg>
      <pc:sldChg chg="modSp mod ord modTransition">
        <pc:chgData name="Jeremy Peirsol" userId="d10f4221-bdd1-4344-aaff-e18a26dbdf5f" providerId="ADAL" clId="{071119AA-6BCC-4957-9FA8-7E754410AF41}" dt="2022-10-12T17:39:34.088" v="1430"/>
        <pc:sldMkLst>
          <pc:docMk/>
          <pc:sldMk cId="1625294838" sldId="269"/>
        </pc:sldMkLst>
        <pc:spChg chg="mod">
          <ac:chgData name="Jeremy Peirsol" userId="d10f4221-bdd1-4344-aaff-e18a26dbdf5f" providerId="ADAL" clId="{071119AA-6BCC-4957-9FA8-7E754410AF41}" dt="2022-10-07T21:10:39.998" v="302" actId="20577"/>
          <ac:spMkLst>
            <pc:docMk/>
            <pc:sldMk cId="1625294838" sldId="269"/>
            <ac:spMk id="2" creationId="{B7B5D1E1-0533-4419-A506-80AE93A5C4FB}"/>
          </ac:spMkLst>
        </pc:spChg>
      </pc:sldChg>
      <pc:sldChg chg="modSp mod ord modTransition">
        <pc:chgData name="Jeremy Peirsol" userId="d10f4221-bdd1-4344-aaff-e18a26dbdf5f" providerId="ADAL" clId="{071119AA-6BCC-4957-9FA8-7E754410AF41}" dt="2022-10-12T17:39:34.088" v="1430"/>
        <pc:sldMkLst>
          <pc:docMk/>
          <pc:sldMk cId="98946663" sldId="270"/>
        </pc:sldMkLst>
        <pc:spChg chg="mod">
          <ac:chgData name="Jeremy Peirsol" userId="d10f4221-bdd1-4344-aaff-e18a26dbdf5f" providerId="ADAL" clId="{071119AA-6BCC-4957-9FA8-7E754410AF41}" dt="2022-10-11T14:06:35.887" v="680" actId="20577"/>
          <ac:spMkLst>
            <pc:docMk/>
            <pc:sldMk cId="98946663" sldId="270"/>
            <ac:spMk id="2" creationId="{126AA30F-8C29-4F1B-A9D2-0CEADCB98955}"/>
          </ac:spMkLst>
        </pc:spChg>
        <pc:spChg chg="mod">
          <ac:chgData name="Jeremy Peirsol" userId="d10f4221-bdd1-4344-aaff-e18a26dbdf5f" providerId="ADAL" clId="{071119AA-6BCC-4957-9FA8-7E754410AF41}" dt="2022-10-11T14:06:08.228" v="672" actId="114"/>
          <ac:spMkLst>
            <pc:docMk/>
            <pc:sldMk cId="98946663" sldId="270"/>
            <ac:spMk id="3" creationId="{6BBC0425-4AB4-4A72-A593-6E4505CAE7F6}"/>
          </ac:spMkLst>
        </pc:spChg>
      </pc:sldChg>
      <pc:sldChg chg="modSp mod ord modTransition">
        <pc:chgData name="Jeremy Peirsol" userId="d10f4221-bdd1-4344-aaff-e18a26dbdf5f" providerId="ADAL" clId="{071119AA-6BCC-4957-9FA8-7E754410AF41}" dt="2022-10-12T17:39:34.088" v="1430"/>
        <pc:sldMkLst>
          <pc:docMk/>
          <pc:sldMk cId="1515182489" sldId="271"/>
        </pc:sldMkLst>
        <pc:spChg chg="mod">
          <ac:chgData name="Jeremy Peirsol" userId="d10f4221-bdd1-4344-aaff-e18a26dbdf5f" providerId="ADAL" clId="{071119AA-6BCC-4957-9FA8-7E754410AF41}" dt="2022-10-11T14:03:23.677" v="615" actId="20577"/>
          <ac:spMkLst>
            <pc:docMk/>
            <pc:sldMk cId="1515182489" sldId="271"/>
            <ac:spMk id="2" creationId="{006EA566-07AB-4BA3-B9A0-A04198CE368A}"/>
          </ac:spMkLst>
        </pc:spChg>
        <pc:spChg chg="mod">
          <ac:chgData name="Jeremy Peirsol" userId="d10f4221-bdd1-4344-aaff-e18a26dbdf5f" providerId="ADAL" clId="{071119AA-6BCC-4957-9FA8-7E754410AF41}" dt="2022-10-11T14:04:12.986" v="629" actId="20577"/>
          <ac:spMkLst>
            <pc:docMk/>
            <pc:sldMk cId="1515182489" sldId="271"/>
            <ac:spMk id="3" creationId="{DF2BE597-E2F5-4799-8543-2EDE17D9683C}"/>
          </ac:spMkLst>
        </pc:spChg>
      </pc:sldChg>
      <pc:sldChg chg="del">
        <pc:chgData name="Jeremy Peirsol" userId="d10f4221-bdd1-4344-aaff-e18a26dbdf5f" providerId="ADAL" clId="{071119AA-6BCC-4957-9FA8-7E754410AF41}" dt="2022-08-19T13:47:12.296" v="1" actId="47"/>
        <pc:sldMkLst>
          <pc:docMk/>
          <pc:sldMk cId="1660515353" sldId="272"/>
        </pc:sldMkLst>
      </pc:sldChg>
      <pc:sldChg chg="addSp delSp modSp mod ord modTransition modClrScheme chgLayout">
        <pc:chgData name="Jeremy Peirsol" userId="d10f4221-bdd1-4344-aaff-e18a26dbdf5f" providerId="ADAL" clId="{071119AA-6BCC-4957-9FA8-7E754410AF41}" dt="2022-10-13T17:32:59.119" v="1434" actId="20577"/>
        <pc:sldMkLst>
          <pc:docMk/>
          <pc:sldMk cId="1246415717" sldId="273"/>
        </pc:sldMkLst>
        <pc:spChg chg="mod ord">
          <ac:chgData name="Jeremy Peirsol" userId="d10f4221-bdd1-4344-aaff-e18a26dbdf5f" providerId="ADAL" clId="{071119AA-6BCC-4957-9FA8-7E754410AF41}" dt="2022-10-07T21:14:38.584" v="386" actId="26606"/>
          <ac:spMkLst>
            <pc:docMk/>
            <pc:sldMk cId="1246415717" sldId="273"/>
            <ac:spMk id="2" creationId="{89E36458-047A-460F-A28A-701D313A6CE0}"/>
          </ac:spMkLst>
        </pc:spChg>
        <pc:spChg chg="add del mod ord">
          <ac:chgData name="Jeremy Peirsol" userId="d10f4221-bdd1-4344-aaff-e18a26dbdf5f" providerId="ADAL" clId="{071119AA-6BCC-4957-9FA8-7E754410AF41}" dt="2022-10-07T21:13:59.950" v="382" actId="26606"/>
          <ac:spMkLst>
            <pc:docMk/>
            <pc:sldMk cId="1246415717" sldId="273"/>
            <ac:spMk id="3" creationId="{C830F561-B64F-C7F8-88B1-36AE7AA5D38D}"/>
          </ac:spMkLst>
        </pc:spChg>
        <pc:spChg chg="add del mod ord">
          <ac:chgData name="Jeremy Peirsol" userId="d10f4221-bdd1-4344-aaff-e18a26dbdf5f" providerId="ADAL" clId="{071119AA-6BCC-4957-9FA8-7E754410AF41}" dt="2022-10-07T21:14:38.584" v="386" actId="26606"/>
          <ac:spMkLst>
            <pc:docMk/>
            <pc:sldMk cId="1246415717" sldId="273"/>
            <ac:spMk id="4" creationId="{1CAD19E8-671A-F2BA-6876-233F8C606E9B}"/>
          </ac:spMkLst>
        </pc:spChg>
        <pc:spChg chg="mod">
          <ac:chgData name="Jeremy Peirsol" userId="d10f4221-bdd1-4344-aaff-e18a26dbdf5f" providerId="ADAL" clId="{071119AA-6BCC-4957-9FA8-7E754410AF41}" dt="2022-10-07T21:14:38.584" v="386" actId="26606"/>
          <ac:spMkLst>
            <pc:docMk/>
            <pc:sldMk cId="1246415717" sldId="273"/>
            <ac:spMk id="6" creationId="{60855385-265F-4D8B-90FE-4FC1F28C15A4}"/>
          </ac:spMkLst>
        </pc:spChg>
        <pc:spChg chg="add mod">
          <ac:chgData name="Jeremy Peirsol" userId="d10f4221-bdd1-4344-aaff-e18a26dbdf5f" providerId="ADAL" clId="{071119AA-6BCC-4957-9FA8-7E754410AF41}" dt="2022-10-13T17:32:59.119" v="1434" actId="20577"/>
          <ac:spMkLst>
            <pc:docMk/>
            <pc:sldMk cId="1246415717" sldId="273"/>
            <ac:spMk id="8" creationId="{4523200C-8E13-A452-9751-1608BB1D9975}"/>
          </ac:spMkLst>
        </pc:spChg>
        <pc:spChg chg="add del mod ord">
          <ac:chgData name="Jeremy Peirsol" userId="d10f4221-bdd1-4344-aaff-e18a26dbdf5f" providerId="ADAL" clId="{071119AA-6BCC-4957-9FA8-7E754410AF41}" dt="2022-10-07T21:14:31.530" v="384" actId="700"/>
          <ac:spMkLst>
            <pc:docMk/>
            <pc:sldMk cId="1246415717" sldId="273"/>
            <ac:spMk id="11" creationId="{6510738B-C2B2-FBB1-78D2-789AD7863FEC}"/>
          </ac:spMkLst>
        </pc:spChg>
        <pc:picChg chg="mod ord">
          <ac:chgData name="Jeremy Peirsol" userId="d10f4221-bdd1-4344-aaff-e18a26dbdf5f" providerId="ADAL" clId="{071119AA-6BCC-4957-9FA8-7E754410AF41}" dt="2022-10-07T21:14:38.584" v="386" actId="26606"/>
          <ac:picMkLst>
            <pc:docMk/>
            <pc:sldMk cId="1246415717" sldId="273"/>
            <ac:picMk id="5" creationId="{399D2F9F-251D-46DC-9F19-A9EE5CAEEF80}"/>
          </ac:picMkLst>
        </pc:picChg>
      </pc:sldChg>
      <pc:sldChg chg="modSp mod ord modTransition">
        <pc:chgData name="Jeremy Peirsol" userId="d10f4221-bdd1-4344-aaff-e18a26dbdf5f" providerId="ADAL" clId="{071119AA-6BCC-4957-9FA8-7E754410AF41}" dt="2022-10-13T22:35:35.452" v="1540" actId="20577"/>
        <pc:sldMkLst>
          <pc:docMk/>
          <pc:sldMk cId="4283361338" sldId="274"/>
        </pc:sldMkLst>
        <pc:spChg chg="mod">
          <ac:chgData name="Jeremy Peirsol" userId="d10f4221-bdd1-4344-aaff-e18a26dbdf5f" providerId="ADAL" clId="{071119AA-6BCC-4957-9FA8-7E754410AF41}" dt="2022-10-13T22:35:35.452" v="1540" actId="20577"/>
          <ac:spMkLst>
            <pc:docMk/>
            <pc:sldMk cId="4283361338" sldId="274"/>
            <ac:spMk id="3" creationId="{E4FF54BE-BCA7-4B82-A08C-1C9FAC8A0220}"/>
          </ac:spMkLst>
        </pc:spChg>
      </pc:sldChg>
      <pc:sldChg chg="modSp mod ord modTransition modAnim">
        <pc:chgData name="Jeremy Peirsol" userId="d10f4221-bdd1-4344-aaff-e18a26dbdf5f" providerId="ADAL" clId="{071119AA-6BCC-4957-9FA8-7E754410AF41}" dt="2022-10-13T21:30:09.888" v="1536" actId="27636"/>
        <pc:sldMkLst>
          <pc:docMk/>
          <pc:sldMk cId="596806246" sldId="275"/>
        </pc:sldMkLst>
        <pc:spChg chg="mod">
          <ac:chgData name="Jeremy Peirsol" userId="d10f4221-bdd1-4344-aaff-e18a26dbdf5f" providerId="ADAL" clId="{071119AA-6BCC-4957-9FA8-7E754410AF41}" dt="2022-10-13T21:30:09.888" v="1536" actId="27636"/>
          <ac:spMkLst>
            <pc:docMk/>
            <pc:sldMk cId="596806246" sldId="275"/>
            <ac:spMk id="2" creationId="{F2B25339-DA1D-471A-87F9-5FB226A22005}"/>
          </ac:spMkLst>
        </pc:spChg>
        <pc:spChg chg="mod">
          <ac:chgData name="Jeremy Peirsol" userId="d10f4221-bdd1-4344-aaff-e18a26dbdf5f" providerId="ADAL" clId="{071119AA-6BCC-4957-9FA8-7E754410AF41}" dt="2022-10-13T17:47:06.153" v="1506" actId="20577"/>
          <ac:spMkLst>
            <pc:docMk/>
            <pc:sldMk cId="596806246" sldId="275"/>
            <ac:spMk id="3" creationId="{B3F62C74-9025-4924-B3AD-98AD168F1A64}"/>
          </ac:spMkLst>
        </pc:spChg>
      </pc:sldChg>
      <pc:sldChg chg="addSp modSp mod modTransition modClrScheme chgLayout">
        <pc:chgData name="Jeremy Peirsol" userId="d10f4221-bdd1-4344-aaff-e18a26dbdf5f" providerId="ADAL" clId="{071119AA-6BCC-4957-9FA8-7E754410AF41}" dt="2022-10-12T17:39:34.088" v="1430"/>
        <pc:sldMkLst>
          <pc:docMk/>
          <pc:sldMk cId="3218508176" sldId="276"/>
        </pc:sldMkLst>
        <pc:spChg chg="add mod ord">
          <ac:chgData name="Jeremy Peirsol" userId="d10f4221-bdd1-4344-aaff-e18a26dbdf5f" providerId="ADAL" clId="{071119AA-6BCC-4957-9FA8-7E754410AF41}" dt="2022-10-04T19:21:41.001" v="162" actId="255"/>
          <ac:spMkLst>
            <pc:docMk/>
            <pc:sldMk cId="3218508176" sldId="276"/>
            <ac:spMk id="2" creationId="{AC7D5BCA-D41E-1883-0754-8423144385A8}"/>
          </ac:spMkLst>
        </pc:spChg>
        <pc:spChg chg="mod ord">
          <ac:chgData name="Jeremy Peirsol" userId="d10f4221-bdd1-4344-aaff-e18a26dbdf5f" providerId="ADAL" clId="{071119AA-6BCC-4957-9FA8-7E754410AF41}" dt="2022-10-04T19:20:28.784" v="94" actId="700"/>
          <ac:spMkLst>
            <pc:docMk/>
            <pc:sldMk cId="3218508176" sldId="276"/>
            <ac:spMk id="4" creationId="{B5C4D228-26DD-4301-BA65-6F134CD4E445}"/>
          </ac:spMkLst>
        </pc:spChg>
        <pc:spChg chg="mod ord">
          <ac:chgData name="Jeremy Peirsol" userId="d10f4221-bdd1-4344-aaff-e18a26dbdf5f" providerId="ADAL" clId="{071119AA-6BCC-4957-9FA8-7E754410AF41}" dt="2022-10-04T19:21:33.501" v="161" actId="255"/>
          <ac:spMkLst>
            <pc:docMk/>
            <pc:sldMk cId="3218508176" sldId="276"/>
            <ac:spMk id="5" creationId="{6D903E6C-47A8-449C-8195-99970438CB18}"/>
          </ac:spMkLst>
        </pc:spChg>
      </pc:sldChg>
      <pc:sldChg chg="modSp mod modTransition">
        <pc:chgData name="Jeremy Peirsol" userId="d10f4221-bdd1-4344-aaff-e18a26dbdf5f" providerId="ADAL" clId="{071119AA-6BCC-4957-9FA8-7E754410AF41}" dt="2022-10-12T17:39:34.088" v="1430"/>
        <pc:sldMkLst>
          <pc:docMk/>
          <pc:sldMk cId="3613100622" sldId="277"/>
        </pc:sldMkLst>
        <pc:spChg chg="mod">
          <ac:chgData name="Jeremy Peirsol" userId="d10f4221-bdd1-4344-aaff-e18a26dbdf5f" providerId="ADAL" clId="{071119AA-6BCC-4957-9FA8-7E754410AF41}" dt="2022-10-11T14:16:51.445" v="1429" actId="20577"/>
          <ac:spMkLst>
            <pc:docMk/>
            <pc:sldMk cId="3613100622" sldId="277"/>
            <ac:spMk id="3" creationId="{F0264C6D-25DA-4CCC-939A-99782708FC6D}"/>
          </ac:spMkLst>
        </pc:spChg>
      </pc:sldChg>
      <pc:sldChg chg="modTransition">
        <pc:chgData name="Jeremy Peirsol" userId="d10f4221-bdd1-4344-aaff-e18a26dbdf5f" providerId="ADAL" clId="{071119AA-6BCC-4957-9FA8-7E754410AF41}" dt="2022-10-12T17:39:34.088" v="1430"/>
        <pc:sldMkLst>
          <pc:docMk/>
          <pc:sldMk cId="2111086481" sldId="376"/>
        </pc:sldMkLst>
      </pc:sldChg>
      <pc:sldChg chg="modSp mod">
        <pc:chgData name="Jeremy Peirsol" userId="d10f4221-bdd1-4344-aaff-e18a26dbdf5f" providerId="ADAL" clId="{071119AA-6BCC-4957-9FA8-7E754410AF41}" dt="2022-10-04T19:22:45.119" v="163" actId="6549"/>
        <pc:sldMkLst>
          <pc:docMk/>
          <pc:sldMk cId="1837904895" sldId="377"/>
        </pc:sldMkLst>
        <pc:spChg chg="mod">
          <ac:chgData name="Jeremy Peirsol" userId="d10f4221-bdd1-4344-aaff-e18a26dbdf5f" providerId="ADAL" clId="{071119AA-6BCC-4957-9FA8-7E754410AF41}" dt="2022-10-04T19:22:45.119" v="163" actId="6549"/>
          <ac:spMkLst>
            <pc:docMk/>
            <pc:sldMk cId="1837904895" sldId="377"/>
            <ac:spMk id="6" creationId="{F27B8993-0C6D-4691-8547-DC08B230F77C}"/>
          </ac:spMkLst>
        </pc:spChg>
      </pc:sldChg>
      <pc:sldChg chg="delSp modSp mod modTransition modClrScheme chgLayout">
        <pc:chgData name="Jeremy Peirsol" userId="d10f4221-bdd1-4344-aaff-e18a26dbdf5f" providerId="ADAL" clId="{071119AA-6BCC-4957-9FA8-7E754410AF41}" dt="2022-10-12T17:39:34.088" v="1430"/>
        <pc:sldMkLst>
          <pc:docMk/>
          <pc:sldMk cId="2210672872" sldId="378"/>
        </pc:sldMkLst>
        <pc:spChg chg="mod ord">
          <ac:chgData name="Jeremy Peirsol" userId="d10f4221-bdd1-4344-aaff-e18a26dbdf5f" providerId="ADAL" clId="{071119AA-6BCC-4957-9FA8-7E754410AF41}" dt="2022-10-04T19:23:35.397" v="165" actId="700"/>
          <ac:spMkLst>
            <pc:docMk/>
            <pc:sldMk cId="2210672872" sldId="378"/>
            <ac:spMk id="2" creationId="{F3C42BE3-709A-4AC7-85AE-7DDE62AFC736}"/>
          </ac:spMkLst>
        </pc:spChg>
        <pc:spChg chg="del">
          <ac:chgData name="Jeremy Peirsol" userId="d10f4221-bdd1-4344-aaff-e18a26dbdf5f" providerId="ADAL" clId="{071119AA-6BCC-4957-9FA8-7E754410AF41}" dt="2022-10-04T19:23:27.019" v="164" actId="21"/>
          <ac:spMkLst>
            <pc:docMk/>
            <pc:sldMk cId="2210672872" sldId="378"/>
            <ac:spMk id="3" creationId="{F61ABD66-C830-4F4B-810B-0FB5067A3B77}"/>
          </ac:spMkLst>
        </pc:spChg>
        <pc:spChg chg="mod ord">
          <ac:chgData name="Jeremy Peirsol" userId="d10f4221-bdd1-4344-aaff-e18a26dbdf5f" providerId="ADAL" clId="{071119AA-6BCC-4957-9FA8-7E754410AF41}" dt="2022-10-04T19:25:32.407" v="206" actId="404"/>
          <ac:spMkLst>
            <pc:docMk/>
            <pc:sldMk cId="2210672872" sldId="378"/>
            <ac:spMk id="4" creationId="{01D44BB0-9831-4878-8C6F-C4DE8D29227A}"/>
          </ac:spMkLst>
        </pc:spChg>
        <pc:spChg chg="del">
          <ac:chgData name="Jeremy Peirsol" userId="d10f4221-bdd1-4344-aaff-e18a26dbdf5f" providerId="ADAL" clId="{071119AA-6BCC-4957-9FA8-7E754410AF41}" dt="2022-10-04T19:23:35.397" v="165" actId="700"/>
          <ac:spMkLst>
            <pc:docMk/>
            <pc:sldMk cId="2210672872" sldId="378"/>
            <ac:spMk id="5" creationId="{4C10A2AF-46EB-416D-B5C2-57E2227E3F3D}"/>
          </ac:spMkLst>
        </pc:spChg>
        <pc:picChg chg="mod ord">
          <ac:chgData name="Jeremy Peirsol" userId="d10f4221-bdd1-4344-aaff-e18a26dbdf5f" providerId="ADAL" clId="{071119AA-6BCC-4957-9FA8-7E754410AF41}" dt="2022-10-04T19:23:58.811" v="169" actId="1076"/>
          <ac:picMkLst>
            <pc:docMk/>
            <pc:sldMk cId="2210672872" sldId="378"/>
            <ac:picMk id="8" creationId="{66291B33-75C5-4F5C-AFCC-B95969F5BED1}"/>
          </ac:picMkLst>
        </pc:picChg>
      </pc:sldChg>
      <pc:sldChg chg="modSp mod modTransition">
        <pc:chgData name="Jeremy Peirsol" userId="d10f4221-bdd1-4344-aaff-e18a26dbdf5f" providerId="ADAL" clId="{071119AA-6BCC-4957-9FA8-7E754410AF41}" dt="2022-10-12T17:39:34.088" v="1430"/>
        <pc:sldMkLst>
          <pc:docMk/>
          <pc:sldMk cId="1236779726" sldId="379"/>
        </pc:sldMkLst>
        <pc:spChg chg="mod">
          <ac:chgData name="Jeremy Peirsol" userId="d10f4221-bdd1-4344-aaff-e18a26dbdf5f" providerId="ADAL" clId="{071119AA-6BCC-4957-9FA8-7E754410AF41}" dt="2022-10-04T19:24:27.261" v="171" actId="1076"/>
          <ac:spMkLst>
            <pc:docMk/>
            <pc:sldMk cId="1236779726" sldId="379"/>
            <ac:spMk id="13" creationId="{A3D6FD9D-79C7-4E6D-9DD1-D18AD389FDC4}"/>
          </ac:spMkLst>
        </pc:spChg>
        <pc:picChg chg="mod">
          <ac:chgData name="Jeremy Peirsol" userId="d10f4221-bdd1-4344-aaff-e18a26dbdf5f" providerId="ADAL" clId="{071119AA-6BCC-4957-9FA8-7E754410AF41}" dt="2022-10-04T19:24:19.958" v="170" actId="1076"/>
          <ac:picMkLst>
            <pc:docMk/>
            <pc:sldMk cId="1236779726" sldId="379"/>
            <ac:picMk id="11" creationId="{C20A927E-9BCD-4EE4-88ED-9DE6685B7807}"/>
          </ac:picMkLst>
        </pc:picChg>
      </pc:sldChg>
      <pc:sldChg chg="modTransition">
        <pc:chgData name="Jeremy Peirsol" userId="d10f4221-bdd1-4344-aaff-e18a26dbdf5f" providerId="ADAL" clId="{071119AA-6BCC-4957-9FA8-7E754410AF41}" dt="2022-10-12T17:39:34.088" v="1430"/>
        <pc:sldMkLst>
          <pc:docMk/>
          <pc:sldMk cId="3649311138" sldId="380"/>
        </pc:sldMkLst>
      </pc:sldChg>
      <pc:sldChg chg="modSp modTransition">
        <pc:chgData name="Jeremy Peirsol" userId="d10f4221-bdd1-4344-aaff-e18a26dbdf5f" providerId="ADAL" clId="{071119AA-6BCC-4957-9FA8-7E754410AF41}" dt="2022-10-12T17:39:34.088" v="1430"/>
        <pc:sldMkLst>
          <pc:docMk/>
          <pc:sldMk cId="3288003746" sldId="381"/>
        </pc:sldMkLst>
        <pc:graphicFrameChg chg="mod">
          <ac:chgData name="Jeremy Peirsol" userId="d10f4221-bdd1-4344-aaff-e18a26dbdf5f" providerId="ADAL" clId="{071119AA-6BCC-4957-9FA8-7E754410AF41}" dt="2022-10-07T20:07:52.245" v="289" actId="20577"/>
          <ac:graphicFrameMkLst>
            <pc:docMk/>
            <pc:sldMk cId="3288003746" sldId="381"/>
            <ac:graphicFrameMk id="8" creationId="{64D28E8E-946B-4902-B033-D2011FAF4B2D}"/>
          </ac:graphicFrameMkLst>
        </pc:graphicFrameChg>
      </pc:sldChg>
      <pc:sldChg chg="modTransition">
        <pc:chgData name="Jeremy Peirsol" userId="d10f4221-bdd1-4344-aaff-e18a26dbdf5f" providerId="ADAL" clId="{071119AA-6BCC-4957-9FA8-7E754410AF41}" dt="2022-10-12T17:39:34.088" v="1430"/>
        <pc:sldMkLst>
          <pc:docMk/>
          <pc:sldMk cId="3156749236" sldId="382"/>
        </pc:sldMkLst>
      </pc:sldChg>
      <pc:sldChg chg="modSp add mod modTransition">
        <pc:chgData name="Jeremy Peirsol" userId="d10f4221-bdd1-4344-aaff-e18a26dbdf5f" providerId="ADAL" clId="{071119AA-6BCC-4957-9FA8-7E754410AF41}" dt="2022-10-13T17:45:50.596" v="1438" actId="6549"/>
        <pc:sldMkLst>
          <pc:docMk/>
          <pc:sldMk cId="138652848" sldId="383"/>
        </pc:sldMkLst>
        <pc:spChg chg="mod">
          <ac:chgData name="Jeremy Peirsol" userId="d10f4221-bdd1-4344-aaff-e18a26dbdf5f" providerId="ADAL" clId="{071119AA-6BCC-4957-9FA8-7E754410AF41}" dt="2022-10-13T17:45:50.596" v="1438" actId="6549"/>
          <ac:spMkLst>
            <pc:docMk/>
            <pc:sldMk cId="138652848" sldId="383"/>
            <ac:spMk id="3" creationId="{DF2BE597-E2F5-4799-8543-2EDE17D9683C}"/>
          </ac:spMkLst>
        </pc:spChg>
      </pc:sldChg>
      <pc:sldChg chg="modSp add mod modTransition">
        <pc:chgData name="Jeremy Peirsol" userId="d10f4221-bdd1-4344-aaff-e18a26dbdf5f" providerId="ADAL" clId="{071119AA-6BCC-4957-9FA8-7E754410AF41}" dt="2022-10-12T17:39:34.088" v="1430"/>
        <pc:sldMkLst>
          <pc:docMk/>
          <pc:sldMk cId="1933581543" sldId="384"/>
        </pc:sldMkLst>
        <pc:spChg chg="mod">
          <ac:chgData name="Jeremy Peirsol" userId="d10f4221-bdd1-4344-aaff-e18a26dbdf5f" providerId="ADAL" clId="{071119AA-6BCC-4957-9FA8-7E754410AF41}" dt="2022-10-11T14:10:54.277" v="868" actId="14100"/>
          <ac:spMkLst>
            <pc:docMk/>
            <pc:sldMk cId="1933581543" sldId="384"/>
            <ac:spMk id="2" creationId="{F2B25339-DA1D-471A-87F9-5FB226A22005}"/>
          </ac:spMkLst>
        </pc:spChg>
        <pc:spChg chg="mod">
          <ac:chgData name="Jeremy Peirsol" userId="d10f4221-bdd1-4344-aaff-e18a26dbdf5f" providerId="ADAL" clId="{071119AA-6BCC-4957-9FA8-7E754410AF41}" dt="2022-10-11T14:13:54.305" v="1273" actId="255"/>
          <ac:spMkLst>
            <pc:docMk/>
            <pc:sldMk cId="1933581543" sldId="384"/>
            <ac:spMk id="3" creationId="{B3F62C74-9025-4924-B3AD-98AD168F1A64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F12EC-2AA1-458E-B2C1-134400067F5C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A83DAD-4231-4551-851B-F817FB7944B5}">
      <dgm:prSet/>
      <dgm:spPr/>
      <dgm:t>
        <a:bodyPr/>
        <a:lstStyle/>
        <a:p>
          <a:r>
            <a:rPr lang="en-US"/>
            <a:t>Clean Drinking Water Well Replacement Program</a:t>
          </a:r>
        </a:p>
      </dgm:t>
    </dgm:pt>
    <dgm:pt modelId="{5EA77677-FD59-48D2-AD1B-BD72681F5E7D}" type="parTrans" cxnId="{94219601-57D7-432C-9081-C190C767B6CA}">
      <dgm:prSet/>
      <dgm:spPr/>
      <dgm:t>
        <a:bodyPr/>
        <a:lstStyle/>
        <a:p>
          <a:endParaRPr lang="en-US"/>
        </a:p>
      </dgm:t>
    </dgm:pt>
    <dgm:pt modelId="{D0939FCE-573D-48C2-9C29-32024DB4A8ED}" type="sibTrans" cxnId="{94219601-57D7-432C-9081-C190C767B6CA}">
      <dgm:prSet/>
      <dgm:spPr/>
      <dgm:t>
        <a:bodyPr/>
        <a:lstStyle/>
        <a:p>
          <a:endParaRPr lang="en-US"/>
        </a:p>
      </dgm:t>
    </dgm:pt>
    <dgm:pt modelId="{595CFDDE-955F-485B-A3EA-CB0C3E255E99}">
      <dgm:prSet/>
      <dgm:spPr/>
      <dgm:t>
        <a:bodyPr/>
        <a:lstStyle/>
        <a:p>
          <a:r>
            <a:rPr lang="en-US" dirty="0"/>
            <a:t>Decentralized Water System (HWWS) Loan/Grant Program</a:t>
          </a:r>
        </a:p>
      </dgm:t>
    </dgm:pt>
    <dgm:pt modelId="{DBC4F7B6-1E65-445E-B274-0E067C83152A}" type="parTrans" cxnId="{031F009A-8B14-4813-BBA6-AF41F0BCA664}">
      <dgm:prSet/>
      <dgm:spPr/>
      <dgm:t>
        <a:bodyPr/>
        <a:lstStyle/>
        <a:p>
          <a:endParaRPr lang="en-US"/>
        </a:p>
      </dgm:t>
    </dgm:pt>
    <dgm:pt modelId="{401CC615-B4B6-428A-8533-383F122A4129}" type="sibTrans" cxnId="{031F009A-8B14-4813-BBA6-AF41F0BCA664}">
      <dgm:prSet/>
      <dgm:spPr/>
      <dgm:t>
        <a:bodyPr/>
        <a:lstStyle/>
        <a:p>
          <a:endParaRPr lang="en-US"/>
        </a:p>
      </dgm:t>
    </dgm:pt>
    <dgm:pt modelId="{7A75078D-4D0D-4015-858C-2C5BEE029C12}">
      <dgm:prSet/>
      <dgm:spPr/>
      <dgm:t>
        <a:bodyPr/>
        <a:lstStyle/>
        <a:p>
          <a:r>
            <a:rPr lang="en-US"/>
            <a:t>Individual Well Program</a:t>
          </a:r>
        </a:p>
      </dgm:t>
    </dgm:pt>
    <dgm:pt modelId="{581F94C0-C807-4217-8E05-CBE7A0967169}" type="parTrans" cxnId="{C5A296DA-7B58-42F4-AB3D-82B4E5C302AC}">
      <dgm:prSet/>
      <dgm:spPr/>
      <dgm:t>
        <a:bodyPr/>
        <a:lstStyle/>
        <a:p>
          <a:endParaRPr lang="en-US"/>
        </a:p>
      </dgm:t>
    </dgm:pt>
    <dgm:pt modelId="{BC3ED6BA-ED94-440E-AA19-1CC4CABE80C5}" type="sibTrans" cxnId="{C5A296DA-7B58-42F4-AB3D-82B4E5C302AC}">
      <dgm:prSet/>
      <dgm:spPr/>
      <dgm:t>
        <a:bodyPr/>
        <a:lstStyle/>
        <a:p>
          <a:endParaRPr lang="en-US"/>
        </a:p>
      </dgm:t>
    </dgm:pt>
    <dgm:pt modelId="{BC1C060B-584E-4E34-842C-0C79DB783F19}" type="pres">
      <dgm:prSet presAssocID="{717F12EC-2AA1-458E-B2C1-134400067F5C}" presName="outerComposite" presStyleCnt="0">
        <dgm:presLayoutVars>
          <dgm:chMax val="5"/>
          <dgm:dir/>
          <dgm:resizeHandles val="exact"/>
        </dgm:presLayoutVars>
      </dgm:prSet>
      <dgm:spPr/>
    </dgm:pt>
    <dgm:pt modelId="{33305EFF-0364-4A9D-92E8-13D3708F3232}" type="pres">
      <dgm:prSet presAssocID="{717F12EC-2AA1-458E-B2C1-134400067F5C}" presName="dummyMaxCanvas" presStyleCnt="0">
        <dgm:presLayoutVars/>
      </dgm:prSet>
      <dgm:spPr/>
    </dgm:pt>
    <dgm:pt modelId="{9D77794B-3CA0-4290-BB13-6A9FE76C3618}" type="pres">
      <dgm:prSet presAssocID="{717F12EC-2AA1-458E-B2C1-134400067F5C}" presName="ThreeNodes_1" presStyleLbl="node1" presStyleIdx="0" presStyleCnt="3">
        <dgm:presLayoutVars>
          <dgm:bulletEnabled val="1"/>
        </dgm:presLayoutVars>
      </dgm:prSet>
      <dgm:spPr/>
    </dgm:pt>
    <dgm:pt modelId="{C6E1C2F7-F85E-4A70-99A1-10DA8B2A407F}" type="pres">
      <dgm:prSet presAssocID="{717F12EC-2AA1-458E-B2C1-134400067F5C}" presName="ThreeNodes_2" presStyleLbl="node1" presStyleIdx="1" presStyleCnt="3">
        <dgm:presLayoutVars>
          <dgm:bulletEnabled val="1"/>
        </dgm:presLayoutVars>
      </dgm:prSet>
      <dgm:spPr/>
    </dgm:pt>
    <dgm:pt modelId="{56B300E2-2C57-4C71-A7F5-8C3F6142263D}" type="pres">
      <dgm:prSet presAssocID="{717F12EC-2AA1-458E-B2C1-134400067F5C}" presName="ThreeNodes_3" presStyleLbl="node1" presStyleIdx="2" presStyleCnt="3">
        <dgm:presLayoutVars>
          <dgm:bulletEnabled val="1"/>
        </dgm:presLayoutVars>
      </dgm:prSet>
      <dgm:spPr/>
    </dgm:pt>
    <dgm:pt modelId="{4681FD92-E615-49AC-BB88-4AA24EFE3FF2}" type="pres">
      <dgm:prSet presAssocID="{717F12EC-2AA1-458E-B2C1-134400067F5C}" presName="ThreeConn_1-2" presStyleLbl="fgAccFollowNode1" presStyleIdx="0" presStyleCnt="2">
        <dgm:presLayoutVars>
          <dgm:bulletEnabled val="1"/>
        </dgm:presLayoutVars>
      </dgm:prSet>
      <dgm:spPr/>
    </dgm:pt>
    <dgm:pt modelId="{7BD17D8B-A533-401D-B407-AD81481C5390}" type="pres">
      <dgm:prSet presAssocID="{717F12EC-2AA1-458E-B2C1-134400067F5C}" presName="ThreeConn_2-3" presStyleLbl="fgAccFollowNode1" presStyleIdx="1" presStyleCnt="2">
        <dgm:presLayoutVars>
          <dgm:bulletEnabled val="1"/>
        </dgm:presLayoutVars>
      </dgm:prSet>
      <dgm:spPr/>
    </dgm:pt>
    <dgm:pt modelId="{1E4360F1-EB9A-4F4F-84CA-3F6E1192F98A}" type="pres">
      <dgm:prSet presAssocID="{717F12EC-2AA1-458E-B2C1-134400067F5C}" presName="ThreeNodes_1_text" presStyleLbl="node1" presStyleIdx="2" presStyleCnt="3">
        <dgm:presLayoutVars>
          <dgm:bulletEnabled val="1"/>
        </dgm:presLayoutVars>
      </dgm:prSet>
      <dgm:spPr/>
    </dgm:pt>
    <dgm:pt modelId="{76063A92-E698-473A-9B17-8AC3511A6EC7}" type="pres">
      <dgm:prSet presAssocID="{717F12EC-2AA1-458E-B2C1-134400067F5C}" presName="ThreeNodes_2_text" presStyleLbl="node1" presStyleIdx="2" presStyleCnt="3">
        <dgm:presLayoutVars>
          <dgm:bulletEnabled val="1"/>
        </dgm:presLayoutVars>
      </dgm:prSet>
      <dgm:spPr/>
    </dgm:pt>
    <dgm:pt modelId="{A1BFD578-9F64-4913-A275-1167327FF441}" type="pres">
      <dgm:prSet presAssocID="{717F12EC-2AA1-458E-B2C1-134400067F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4219601-57D7-432C-9081-C190C767B6CA}" srcId="{717F12EC-2AA1-458E-B2C1-134400067F5C}" destId="{B9A83DAD-4231-4551-851B-F817FB7944B5}" srcOrd="0" destOrd="0" parTransId="{5EA77677-FD59-48D2-AD1B-BD72681F5E7D}" sibTransId="{D0939FCE-573D-48C2-9C29-32024DB4A8ED}"/>
    <dgm:cxn modelId="{159BE805-C052-4C05-85F0-12FB8562EB13}" type="presOf" srcId="{7A75078D-4D0D-4015-858C-2C5BEE029C12}" destId="{56B300E2-2C57-4C71-A7F5-8C3F6142263D}" srcOrd="0" destOrd="0" presId="urn:microsoft.com/office/officeart/2005/8/layout/vProcess5"/>
    <dgm:cxn modelId="{5EEFA626-B814-4DE2-B2F0-3208352D0465}" type="presOf" srcId="{B9A83DAD-4231-4551-851B-F817FB7944B5}" destId="{1E4360F1-EB9A-4F4F-84CA-3F6E1192F98A}" srcOrd="1" destOrd="0" presId="urn:microsoft.com/office/officeart/2005/8/layout/vProcess5"/>
    <dgm:cxn modelId="{6D1EC649-9A3B-49E1-B11F-E5BE619944FC}" type="presOf" srcId="{7A75078D-4D0D-4015-858C-2C5BEE029C12}" destId="{A1BFD578-9F64-4913-A275-1167327FF441}" srcOrd="1" destOrd="0" presId="urn:microsoft.com/office/officeart/2005/8/layout/vProcess5"/>
    <dgm:cxn modelId="{6D6A9273-C288-44F6-A317-CFBB7E7B1CB4}" type="presOf" srcId="{717F12EC-2AA1-458E-B2C1-134400067F5C}" destId="{BC1C060B-584E-4E34-842C-0C79DB783F19}" srcOrd="0" destOrd="0" presId="urn:microsoft.com/office/officeart/2005/8/layout/vProcess5"/>
    <dgm:cxn modelId="{776ECA73-CC7D-4CD0-A503-E3022F50C752}" type="presOf" srcId="{595CFDDE-955F-485B-A3EA-CB0C3E255E99}" destId="{76063A92-E698-473A-9B17-8AC3511A6EC7}" srcOrd="1" destOrd="0" presId="urn:microsoft.com/office/officeart/2005/8/layout/vProcess5"/>
    <dgm:cxn modelId="{38CA4E81-43D0-48F5-8847-567C9A100CBC}" type="presOf" srcId="{595CFDDE-955F-485B-A3EA-CB0C3E255E99}" destId="{C6E1C2F7-F85E-4A70-99A1-10DA8B2A407F}" srcOrd="0" destOrd="0" presId="urn:microsoft.com/office/officeart/2005/8/layout/vProcess5"/>
    <dgm:cxn modelId="{4DBA8A90-A228-4098-AF14-8AE4B5F09C3A}" type="presOf" srcId="{D0939FCE-573D-48C2-9C29-32024DB4A8ED}" destId="{4681FD92-E615-49AC-BB88-4AA24EFE3FF2}" srcOrd="0" destOrd="0" presId="urn:microsoft.com/office/officeart/2005/8/layout/vProcess5"/>
    <dgm:cxn modelId="{031F009A-8B14-4813-BBA6-AF41F0BCA664}" srcId="{717F12EC-2AA1-458E-B2C1-134400067F5C}" destId="{595CFDDE-955F-485B-A3EA-CB0C3E255E99}" srcOrd="1" destOrd="0" parTransId="{DBC4F7B6-1E65-445E-B274-0E067C83152A}" sibTransId="{401CC615-B4B6-428A-8533-383F122A4129}"/>
    <dgm:cxn modelId="{C4A35FD2-E39B-42DB-B50F-70F00A0D019E}" type="presOf" srcId="{B9A83DAD-4231-4551-851B-F817FB7944B5}" destId="{9D77794B-3CA0-4290-BB13-6A9FE76C3618}" srcOrd="0" destOrd="0" presId="urn:microsoft.com/office/officeart/2005/8/layout/vProcess5"/>
    <dgm:cxn modelId="{C5A296DA-7B58-42F4-AB3D-82B4E5C302AC}" srcId="{717F12EC-2AA1-458E-B2C1-134400067F5C}" destId="{7A75078D-4D0D-4015-858C-2C5BEE029C12}" srcOrd="2" destOrd="0" parTransId="{581F94C0-C807-4217-8E05-CBE7A0967169}" sibTransId="{BC3ED6BA-ED94-440E-AA19-1CC4CABE80C5}"/>
    <dgm:cxn modelId="{C90963ED-E9BD-43C8-B28F-0AA027D3E57E}" type="presOf" srcId="{401CC615-B4B6-428A-8533-383F122A4129}" destId="{7BD17D8B-A533-401D-B407-AD81481C5390}" srcOrd="0" destOrd="0" presId="urn:microsoft.com/office/officeart/2005/8/layout/vProcess5"/>
    <dgm:cxn modelId="{6C1FFCEB-84F3-4FC5-A3F4-3BB46FF7BAD5}" type="presParOf" srcId="{BC1C060B-584E-4E34-842C-0C79DB783F19}" destId="{33305EFF-0364-4A9D-92E8-13D3708F3232}" srcOrd="0" destOrd="0" presId="urn:microsoft.com/office/officeart/2005/8/layout/vProcess5"/>
    <dgm:cxn modelId="{EF92D2AB-4123-4E00-8969-BC317EA66C6B}" type="presParOf" srcId="{BC1C060B-584E-4E34-842C-0C79DB783F19}" destId="{9D77794B-3CA0-4290-BB13-6A9FE76C3618}" srcOrd="1" destOrd="0" presId="urn:microsoft.com/office/officeart/2005/8/layout/vProcess5"/>
    <dgm:cxn modelId="{1418FFAD-64E9-4A2F-9880-AD4A7D5E07CB}" type="presParOf" srcId="{BC1C060B-584E-4E34-842C-0C79DB783F19}" destId="{C6E1C2F7-F85E-4A70-99A1-10DA8B2A407F}" srcOrd="2" destOrd="0" presId="urn:microsoft.com/office/officeart/2005/8/layout/vProcess5"/>
    <dgm:cxn modelId="{64365F52-FAEB-41A3-AFB9-759D7667C40B}" type="presParOf" srcId="{BC1C060B-584E-4E34-842C-0C79DB783F19}" destId="{56B300E2-2C57-4C71-A7F5-8C3F6142263D}" srcOrd="3" destOrd="0" presId="urn:microsoft.com/office/officeart/2005/8/layout/vProcess5"/>
    <dgm:cxn modelId="{1535C7AB-2597-4735-8919-6FC3960AD5B1}" type="presParOf" srcId="{BC1C060B-584E-4E34-842C-0C79DB783F19}" destId="{4681FD92-E615-49AC-BB88-4AA24EFE3FF2}" srcOrd="4" destOrd="0" presId="urn:microsoft.com/office/officeart/2005/8/layout/vProcess5"/>
    <dgm:cxn modelId="{41DFDAB6-1B48-421B-9C28-E2D09840BD0F}" type="presParOf" srcId="{BC1C060B-584E-4E34-842C-0C79DB783F19}" destId="{7BD17D8B-A533-401D-B407-AD81481C5390}" srcOrd="5" destOrd="0" presId="urn:microsoft.com/office/officeart/2005/8/layout/vProcess5"/>
    <dgm:cxn modelId="{9AA56385-D4FE-4283-914F-E4BE2BD31C92}" type="presParOf" srcId="{BC1C060B-584E-4E34-842C-0C79DB783F19}" destId="{1E4360F1-EB9A-4F4F-84CA-3F6E1192F98A}" srcOrd="6" destOrd="0" presId="urn:microsoft.com/office/officeart/2005/8/layout/vProcess5"/>
    <dgm:cxn modelId="{6D02D5E7-4CE1-4456-B31D-8C77CE831F00}" type="presParOf" srcId="{BC1C060B-584E-4E34-842C-0C79DB783F19}" destId="{76063A92-E698-473A-9B17-8AC3511A6EC7}" srcOrd="7" destOrd="0" presId="urn:microsoft.com/office/officeart/2005/8/layout/vProcess5"/>
    <dgm:cxn modelId="{49A0C332-73CD-402E-AB0F-30C257550909}" type="presParOf" srcId="{BC1C060B-584E-4E34-842C-0C79DB783F19}" destId="{A1BFD578-9F64-4913-A275-1167327FF44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B0DB2-E4F6-4920-B6CB-0141F3EB37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8229CA-7962-43CF-A59E-30DF85AA0233}">
      <dgm:prSet/>
      <dgm:spPr/>
      <dgm:t>
        <a:bodyPr/>
        <a:lstStyle/>
        <a:p>
          <a:r>
            <a:rPr lang="en-US"/>
            <a:t>Knowledge</a:t>
          </a:r>
        </a:p>
      </dgm:t>
    </dgm:pt>
    <dgm:pt modelId="{D652F3AB-193F-4E52-8A1F-7608C0E66763}" type="parTrans" cxnId="{F9FEEF7F-78BB-4796-948C-7A40E093C461}">
      <dgm:prSet/>
      <dgm:spPr/>
      <dgm:t>
        <a:bodyPr/>
        <a:lstStyle/>
        <a:p>
          <a:endParaRPr lang="en-US"/>
        </a:p>
      </dgm:t>
    </dgm:pt>
    <dgm:pt modelId="{4235C262-7355-4051-8427-7ED98A93A036}" type="sibTrans" cxnId="{F9FEEF7F-78BB-4796-948C-7A40E093C461}">
      <dgm:prSet/>
      <dgm:spPr/>
      <dgm:t>
        <a:bodyPr/>
        <a:lstStyle/>
        <a:p>
          <a:endParaRPr lang="en-US"/>
        </a:p>
      </dgm:t>
    </dgm:pt>
    <dgm:pt modelId="{C75A4C00-F71F-4620-B499-2D0757EDCCAE}">
      <dgm:prSet/>
      <dgm:spPr/>
      <dgm:t>
        <a:bodyPr/>
        <a:lstStyle/>
        <a:p>
          <a:r>
            <a:rPr lang="en-US"/>
            <a:t>Ability to ask questions</a:t>
          </a:r>
        </a:p>
      </dgm:t>
    </dgm:pt>
    <dgm:pt modelId="{0B143B01-7935-4B10-858B-B80951811A7A}" type="parTrans" cxnId="{29373A36-AF0C-408A-B0AE-50D09656A98F}">
      <dgm:prSet/>
      <dgm:spPr/>
      <dgm:t>
        <a:bodyPr/>
        <a:lstStyle/>
        <a:p>
          <a:endParaRPr lang="en-US"/>
        </a:p>
      </dgm:t>
    </dgm:pt>
    <dgm:pt modelId="{D2BAAF55-8B22-4922-B82E-6AECB604E63A}" type="sibTrans" cxnId="{29373A36-AF0C-408A-B0AE-50D09656A98F}">
      <dgm:prSet/>
      <dgm:spPr/>
      <dgm:t>
        <a:bodyPr/>
        <a:lstStyle/>
        <a:p>
          <a:endParaRPr lang="en-US"/>
        </a:p>
      </dgm:t>
    </dgm:pt>
    <dgm:pt modelId="{268E25E0-4507-4F1C-98C2-8AB76AF31CCF}">
      <dgm:prSet/>
      <dgm:spPr/>
      <dgm:t>
        <a:bodyPr/>
        <a:lstStyle/>
        <a:p>
          <a:r>
            <a:rPr lang="en-US"/>
            <a:t>Learn available resources</a:t>
          </a:r>
        </a:p>
      </dgm:t>
    </dgm:pt>
    <dgm:pt modelId="{C700863D-FAE9-4517-83C5-A27FE2CFE62F}" type="parTrans" cxnId="{ECA3DEA7-36A2-4633-8053-B2150C569940}">
      <dgm:prSet/>
      <dgm:spPr/>
      <dgm:t>
        <a:bodyPr/>
        <a:lstStyle/>
        <a:p>
          <a:endParaRPr lang="en-US"/>
        </a:p>
      </dgm:t>
    </dgm:pt>
    <dgm:pt modelId="{DB265130-07C0-4DBF-8560-0A382344CB9E}" type="sibTrans" cxnId="{ECA3DEA7-36A2-4633-8053-B2150C569940}">
      <dgm:prSet/>
      <dgm:spPr/>
      <dgm:t>
        <a:bodyPr/>
        <a:lstStyle/>
        <a:p>
          <a:endParaRPr lang="en-US"/>
        </a:p>
      </dgm:t>
    </dgm:pt>
    <dgm:pt modelId="{6FD38206-BD0D-4C73-A23D-D3DD21DC1CDA}">
      <dgm:prSet/>
      <dgm:spPr/>
      <dgm:t>
        <a:bodyPr/>
        <a:lstStyle/>
        <a:p>
          <a:r>
            <a:rPr lang="en-US"/>
            <a:t>Understand how well/septic work</a:t>
          </a:r>
        </a:p>
      </dgm:t>
    </dgm:pt>
    <dgm:pt modelId="{B3AC08C8-B5EE-4D76-93F9-3AA471A1A1CC}" type="parTrans" cxnId="{6D3AE22A-A5C3-407E-ADEC-2848D63979C8}">
      <dgm:prSet/>
      <dgm:spPr/>
      <dgm:t>
        <a:bodyPr/>
        <a:lstStyle/>
        <a:p>
          <a:endParaRPr lang="en-US"/>
        </a:p>
      </dgm:t>
    </dgm:pt>
    <dgm:pt modelId="{51EA8C5B-7855-45E8-8F7F-6221F07FB728}" type="sibTrans" cxnId="{6D3AE22A-A5C3-407E-ADEC-2848D63979C8}">
      <dgm:prSet/>
      <dgm:spPr/>
      <dgm:t>
        <a:bodyPr/>
        <a:lstStyle/>
        <a:p>
          <a:endParaRPr lang="en-US"/>
        </a:p>
      </dgm:t>
    </dgm:pt>
    <dgm:pt modelId="{E596AB8D-306A-4E0C-B743-63B10808DF15}">
      <dgm:prSet/>
      <dgm:spPr/>
      <dgm:t>
        <a:bodyPr/>
        <a:lstStyle/>
        <a:p>
          <a:r>
            <a:rPr lang="en-US"/>
            <a:t>Document repairs and upgrades</a:t>
          </a:r>
        </a:p>
      </dgm:t>
    </dgm:pt>
    <dgm:pt modelId="{211637B1-5ACE-4042-AAAE-844DD38F5DDA}" type="parTrans" cxnId="{0A9113AB-7154-41DD-AF9E-4F829F7E2D49}">
      <dgm:prSet/>
      <dgm:spPr/>
      <dgm:t>
        <a:bodyPr/>
        <a:lstStyle/>
        <a:p>
          <a:endParaRPr lang="en-US"/>
        </a:p>
      </dgm:t>
    </dgm:pt>
    <dgm:pt modelId="{F9F55F6E-5A26-4630-8B5B-740EAB84E11A}" type="sibTrans" cxnId="{0A9113AB-7154-41DD-AF9E-4F829F7E2D49}">
      <dgm:prSet/>
      <dgm:spPr/>
      <dgm:t>
        <a:bodyPr/>
        <a:lstStyle/>
        <a:p>
          <a:endParaRPr lang="en-US"/>
        </a:p>
      </dgm:t>
    </dgm:pt>
    <dgm:pt modelId="{4C8566AE-250B-4BA8-87DD-4D587707319F}">
      <dgm:prSet/>
      <dgm:spPr/>
      <dgm:t>
        <a:bodyPr/>
        <a:lstStyle/>
        <a:p>
          <a:r>
            <a:rPr lang="en-US"/>
            <a:t>Report is very useful for new homeowners.</a:t>
          </a:r>
        </a:p>
      </dgm:t>
    </dgm:pt>
    <dgm:pt modelId="{F52D9002-A8E0-47AE-BF4D-D738EE86CEE9}" type="parTrans" cxnId="{3C7D4B45-1F3C-4E82-AE25-449D4119A6DD}">
      <dgm:prSet/>
      <dgm:spPr/>
      <dgm:t>
        <a:bodyPr/>
        <a:lstStyle/>
        <a:p>
          <a:endParaRPr lang="en-US"/>
        </a:p>
      </dgm:t>
    </dgm:pt>
    <dgm:pt modelId="{18764C2C-A914-49E9-9119-F63FD9A88976}" type="sibTrans" cxnId="{3C7D4B45-1F3C-4E82-AE25-449D4119A6DD}">
      <dgm:prSet/>
      <dgm:spPr/>
      <dgm:t>
        <a:bodyPr/>
        <a:lstStyle/>
        <a:p>
          <a:endParaRPr lang="en-US"/>
        </a:p>
      </dgm:t>
    </dgm:pt>
    <dgm:pt modelId="{EE12EAA1-050B-49F4-944C-9991E80770AC}" type="pres">
      <dgm:prSet presAssocID="{681B0DB2-E4F6-4920-B6CB-0141F3EB3772}" presName="linear" presStyleCnt="0">
        <dgm:presLayoutVars>
          <dgm:animLvl val="lvl"/>
          <dgm:resizeHandles val="exact"/>
        </dgm:presLayoutVars>
      </dgm:prSet>
      <dgm:spPr/>
    </dgm:pt>
    <dgm:pt modelId="{293BB1B2-1247-4142-A654-4FEE5997FAE8}" type="pres">
      <dgm:prSet presAssocID="{768229CA-7962-43CF-A59E-30DF85AA023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74A2C11-DC57-4BE5-B0A7-D108897DB7D9}" type="pres">
      <dgm:prSet presAssocID="{4235C262-7355-4051-8427-7ED98A93A036}" presName="spacer" presStyleCnt="0"/>
      <dgm:spPr/>
    </dgm:pt>
    <dgm:pt modelId="{6CC8E849-3DB1-4925-9FA5-0BC9C67A7F48}" type="pres">
      <dgm:prSet presAssocID="{C75A4C00-F71F-4620-B499-2D0757EDCCA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1F87158-3402-4A6B-8B71-EFEBB357AEDB}" type="pres">
      <dgm:prSet presAssocID="{D2BAAF55-8B22-4922-B82E-6AECB604E63A}" presName="spacer" presStyleCnt="0"/>
      <dgm:spPr/>
    </dgm:pt>
    <dgm:pt modelId="{BC8A1099-7138-4775-9B8B-3F4DE379855D}" type="pres">
      <dgm:prSet presAssocID="{268E25E0-4507-4F1C-98C2-8AB76AF31CC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C1D64CE-02DE-4AAC-ABC6-C6F88DB56FB7}" type="pres">
      <dgm:prSet presAssocID="{DB265130-07C0-4DBF-8560-0A382344CB9E}" presName="spacer" presStyleCnt="0"/>
      <dgm:spPr/>
    </dgm:pt>
    <dgm:pt modelId="{93CC8B83-D02C-4809-B861-4ECCF320C3BC}" type="pres">
      <dgm:prSet presAssocID="{6FD38206-BD0D-4C73-A23D-D3DD21DC1C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EF09B4C-83B1-4B2F-B1BE-C7E27C1C705F}" type="pres">
      <dgm:prSet presAssocID="{51EA8C5B-7855-45E8-8F7F-6221F07FB728}" presName="spacer" presStyleCnt="0"/>
      <dgm:spPr/>
    </dgm:pt>
    <dgm:pt modelId="{C240320B-243B-4BDF-8969-10366F31CF72}" type="pres">
      <dgm:prSet presAssocID="{E596AB8D-306A-4E0C-B743-63B10808DF1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DDAA683-CB7C-47BE-9FEA-D7E7F53FE538}" type="pres">
      <dgm:prSet presAssocID="{F9F55F6E-5A26-4630-8B5B-740EAB84E11A}" presName="spacer" presStyleCnt="0"/>
      <dgm:spPr/>
    </dgm:pt>
    <dgm:pt modelId="{09CCA7D8-E190-4CB4-B72F-AEAE375B8F83}" type="pres">
      <dgm:prSet presAssocID="{4C8566AE-250B-4BA8-87DD-4D587707319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D3AE22A-A5C3-407E-ADEC-2848D63979C8}" srcId="{681B0DB2-E4F6-4920-B6CB-0141F3EB3772}" destId="{6FD38206-BD0D-4C73-A23D-D3DD21DC1CDA}" srcOrd="3" destOrd="0" parTransId="{B3AC08C8-B5EE-4D76-93F9-3AA471A1A1CC}" sibTransId="{51EA8C5B-7855-45E8-8F7F-6221F07FB728}"/>
    <dgm:cxn modelId="{29373A36-AF0C-408A-B0AE-50D09656A98F}" srcId="{681B0DB2-E4F6-4920-B6CB-0141F3EB3772}" destId="{C75A4C00-F71F-4620-B499-2D0757EDCCAE}" srcOrd="1" destOrd="0" parTransId="{0B143B01-7935-4B10-858B-B80951811A7A}" sibTransId="{D2BAAF55-8B22-4922-B82E-6AECB604E63A}"/>
    <dgm:cxn modelId="{8CBC5B36-6EED-43D3-9FCE-045FC538FCF4}" type="presOf" srcId="{4C8566AE-250B-4BA8-87DD-4D587707319F}" destId="{09CCA7D8-E190-4CB4-B72F-AEAE375B8F83}" srcOrd="0" destOrd="0" presId="urn:microsoft.com/office/officeart/2005/8/layout/vList2"/>
    <dgm:cxn modelId="{3C7D4B45-1F3C-4E82-AE25-449D4119A6DD}" srcId="{681B0DB2-E4F6-4920-B6CB-0141F3EB3772}" destId="{4C8566AE-250B-4BA8-87DD-4D587707319F}" srcOrd="5" destOrd="0" parTransId="{F52D9002-A8E0-47AE-BF4D-D738EE86CEE9}" sibTransId="{18764C2C-A914-49E9-9119-F63FD9A88976}"/>
    <dgm:cxn modelId="{F9FEEF7F-78BB-4796-948C-7A40E093C461}" srcId="{681B0DB2-E4F6-4920-B6CB-0141F3EB3772}" destId="{768229CA-7962-43CF-A59E-30DF85AA0233}" srcOrd="0" destOrd="0" parTransId="{D652F3AB-193F-4E52-8A1F-7608C0E66763}" sibTransId="{4235C262-7355-4051-8427-7ED98A93A036}"/>
    <dgm:cxn modelId="{83A49C9A-3030-4885-8BD9-3DFCBC46347B}" type="presOf" srcId="{768229CA-7962-43CF-A59E-30DF85AA0233}" destId="{293BB1B2-1247-4142-A654-4FEE5997FAE8}" srcOrd="0" destOrd="0" presId="urn:microsoft.com/office/officeart/2005/8/layout/vList2"/>
    <dgm:cxn modelId="{772346A7-3DCC-4095-BAE2-0C70D46DFCE1}" type="presOf" srcId="{C75A4C00-F71F-4620-B499-2D0757EDCCAE}" destId="{6CC8E849-3DB1-4925-9FA5-0BC9C67A7F48}" srcOrd="0" destOrd="0" presId="urn:microsoft.com/office/officeart/2005/8/layout/vList2"/>
    <dgm:cxn modelId="{ECA3DEA7-36A2-4633-8053-B2150C569940}" srcId="{681B0DB2-E4F6-4920-B6CB-0141F3EB3772}" destId="{268E25E0-4507-4F1C-98C2-8AB76AF31CCF}" srcOrd="2" destOrd="0" parTransId="{C700863D-FAE9-4517-83C5-A27FE2CFE62F}" sibTransId="{DB265130-07C0-4DBF-8560-0A382344CB9E}"/>
    <dgm:cxn modelId="{77F71DA9-5F4B-4E09-BC0F-2BF10EF2490D}" type="presOf" srcId="{E596AB8D-306A-4E0C-B743-63B10808DF15}" destId="{C240320B-243B-4BDF-8969-10366F31CF72}" srcOrd="0" destOrd="0" presId="urn:microsoft.com/office/officeart/2005/8/layout/vList2"/>
    <dgm:cxn modelId="{0A9113AB-7154-41DD-AF9E-4F829F7E2D49}" srcId="{681B0DB2-E4F6-4920-B6CB-0141F3EB3772}" destId="{E596AB8D-306A-4E0C-B743-63B10808DF15}" srcOrd="4" destOrd="0" parTransId="{211637B1-5ACE-4042-AAAE-844DD38F5DDA}" sibTransId="{F9F55F6E-5A26-4630-8B5B-740EAB84E11A}"/>
    <dgm:cxn modelId="{FC986FB1-983A-4685-ADA2-67352FFD5854}" type="presOf" srcId="{6FD38206-BD0D-4C73-A23D-D3DD21DC1CDA}" destId="{93CC8B83-D02C-4809-B861-4ECCF320C3BC}" srcOrd="0" destOrd="0" presId="urn:microsoft.com/office/officeart/2005/8/layout/vList2"/>
    <dgm:cxn modelId="{BDE0BDCA-A937-4F8D-B29E-AA0DAFBD5C2F}" type="presOf" srcId="{268E25E0-4507-4F1C-98C2-8AB76AF31CCF}" destId="{BC8A1099-7138-4775-9B8B-3F4DE379855D}" srcOrd="0" destOrd="0" presId="urn:microsoft.com/office/officeart/2005/8/layout/vList2"/>
    <dgm:cxn modelId="{766B62DE-37CE-4724-B2B0-137F098F134B}" type="presOf" srcId="{681B0DB2-E4F6-4920-B6CB-0141F3EB3772}" destId="{EE12EAA1-050B-49F4-944C-9991E80770AC}" srcOrd="0" destOrd="0" presId="urn:microsoft.com/office/officeart/2005/8/layout/vList2"/>
    <dgm:cxn modelId="{E5504096-BE94-413C-86A4-4115A3713C36}" type="presParOf" srcId="{EE12EAA1-050B-49F4-944C-9991E80770AC}" destId="{293BB1B2-1247-4142-A654-4FEE5997FAE8}" srcOrd="0" destOrd="0" presId="urn:microsoft.com/office/officeart/2005/8/layout/vList2"/>
    <dgm:cxn modelId="{644065C0-10EC-47A0-867F-0A0B6427C7E1}" type="presParOf" srcId="{EE12EAA1-050B-49F4-944C-9991E80770AC}" destId="{E74A2C11-DC57-4BE5-B0A7-D108897DB7D9}" srcOrd="1" destOrd="0" presId="urn:microsoft.com/office/officeart/2005/8/layout/vList2"/>
    <dgm:cxn modelId="{D293209A-12FB-46B9-8DBF-5826AD1DAB3F}" type="presParOf" srcId="{EE12EAA1-050B-49F4-944C-9991E80770AC}" destId="{6CC8E849-3DB1-4925-9FA5-0BC9C67A7F48}" srcOrd="2" destOrd="0" presId="urn:microsoft.com/office/officeart/2005/8/layout/vList2"/>
    <dgm:cxn modelId="{13DE2B7C-DB42-486B-AC58-92AB8BE162AE}" type="presParOf" srcId="{EE12EAA1-050B-49F4-944C-9991E80770AC}" destId="{F1F87158-3402-4A6B-8B71-EFEBB357AEDB}" srcOrd="3" destOrd="0" presId="urn:microsoft.com/office/officeart/2005/8/layout/vList2"/>
    <dgm:cxn modelId="{DC34D260-27CE-4921-A1CD-D43FE421D5A7}" type="presParOf" srcId="{EE12EAA1-050B-49F4-944C-9991E80770AC}" destId="{BC8A1099-7138-4775-9B8B-3F4DE379855D}" srcOrd="4" destOrd="0" presId="urn:microsoft.com/office/officeart/2005/8/layout/vList2"/>
    <dgm:cxn modelId="{217C4636-714C-46B1-B1E0-AE0FF2935BD0}" type="presParOf" srcId="{EE12EAA1-050B-49F4-944C-9991E80770AC}" destId="{5C1D64CE-02DE-4AAC-ABC6-C6F88DB56FB7}" srcOrd="5" destOrd="0" presId="urn:microsoft.com/office/officeart/2005/8/layout/vList2"/>
    <dgm:cxn modelId="{A70C54D7-5070-4A61-AFCF-C1D283C51B97}" type="presParOf" srcId="{EE12EAA1-050B-49F4-944C-9991E80770AC}" destId="{93CC8B83-D02C-4809-B861-4ECCF320C3BC}" srcOrd="6" destOrd="0" presId="urn:microsoft.com/office/officeart/2005/8/layout/vList2"/>
    <dgm:cxn modelId="{C1062A5C-3FCD-4FB9-A939-D64497096559}" type="presParOf" srcId="{EE12EAA1-050B-49F4-944C-9991E80770AC}" destId="{5EF09B4C-83B1-4B2F-B1BE-C7E27C1C705F}" srcOrd="7" destOrd="0" presId="urn:microsoft.com/office/officeart/2005/8/layout/vList2"/>
    <dgm:cxn modelId="{81EC8CA9-B310-4A55-BD51-36733F5F3ACD}" type="presParOf" srcId="{EE12EAA1-050B-49F4-944C-9991E80770AC}" destId="{C240320B-243B-4BDF-8969-10366F31CF72}" srcOrd="8" destOrd="0" presId="urn:microsoft.com/office/officeart/2005/8/layout/vList2"/>
    <dgm:cxn modelId="{AC5C8642-7193-40C7-A14F-716E2A035452}" type="presParOf" srcId="{EE12EAA1-050B-49F4-944C-9991E80770AC}" destId="{EDDAA683-CB7C-47BE-9FEA-D7E7F53FE538}" srcOrd="9" destOrd="0" presId="urn:microsoft.com/office/officeart/2005/8/layout/vList2"/>
    <dgm:cxn modelId="{846EAA12-175F-41A8-9F3C-9CAB7EF11586}" type="presParOf" srcId="{EE12EAA1-050B-49F4-944C-9991E80770AC}" destId="{09CCA7D8-E190-4CB4-B72F-AEAE375B8F8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2A319-D9C5-4777-95FA-84E66C5923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D4A0E1-77CB-4891-990E-3DF6493587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Well must be used for drinking water.  Irrigation wells are not eligible.</a:t>
          </a:r>
        </a:p>
      </dgm:t>
    </dgm:pt>
    <dgm:pt modelId="{08685C0D-D8FF-43D0-B537-046362BEC5DB}" type="parTrans" cxnId="{46F3790C-F1F7-40E0-8B81-C1B5A8D99C97}">
      <dgm:prSet/>
      <dgm:spPr/>
      <dgm:t>
        <a:bodyPr/>
        <a:lstStyle/>
        <a:p>
          <a:endParaRPr lang="en-US"/>
        </a:p>
      </dgm:t>
    </dgm:pt>
    <dgm:pt modelId="{2CE61452-F409-47D1-B4AB-D7B08F386821}" type="sibTrans" cxnId="{46F3790C-F1F7-40E0-8B81-C1B5A8D99C97}">
      <dgm:prSet/>
      <dgm:spPr/>
      <dgm:t>
        <a:bodyPr/>
        <a:lstStyle/>
        <a:p>
          <a:endParaRPr lang="en-US"/>
        </a:p>
      </dgm:t>
    </dgm:pt>
    <dgm:pt modelId="{BCB77852-9F64-4D5A-A719-32EFB94EEB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Shared well applicants must have legal access to well for assessment. </a:t>
          </a:r>
        </a:p>
      </dgm:t>
    </dgm:pt>
    <dgm:pt modelId="{1589D06E-C57F-4A90-9929-6661F5BA49FF}" type="parTrans" cxnId="{14FEFBC4-EEB5-4074-B4D2-A860D470E203}">
      <dgm:prSet/>
      <dgm:spPr/>
      <dgm:t>
        <a:bodyPr/>
        <a:lstStyle/>
        <a:p>
          <a:endParaRPr lang="en-US"/>
        </a:p>
      </dgm:t>
    </dgm:pt>
    <dgm:pt modelId="{A9B0472C-66CB-4CC6-840B-A5C695F02B2A}" type="sibTrans" cxnId="{14FEFBC4-EEB5-4074-B4D2-A860D470E203}">
      <dgm:prSet/>
      <dgm:spPr/>
      <dgm:t>
        <a:bodyPr/>
        <a:lstStyle/>
        <a:p>
          <a:endParaRPr lang="en-US"/>
        </a:p>
      </dgm:t>
    </dgm:pt>
    <dgm:pt modelId="{D89276DB-C3DE-45E0-8AD1-C661CE639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Have you already received an assessment in past 5 years?</a:t>
          </a:r>
        </a:p>
      </dgm:t>
    </dgm:pt>
    <dgm:pt modelId="{176B2985-3A86-4199-8A4D-1FCCEDBC2B92}" type="parTrans" cxnId="{D80AEA93-0714-48BC-A0CA-BACA4C507F2B}">
      <dgm:prSet/>
      <dgm:spPr/>
      <dgm:t>
        <a:bodyPr/>
        <a:lstStyle/>
        <a:p>
          <a:endParaRPr lang="en-US"/>
        </a:p>
      </dgm:t>
    </dgm:pt>
    <dgm:pt modelId="{3FEB6AF6-29B4-4654-829D-C368B0D36A7E}" type="sibTrans" cxnId="{D80AEA93-0714-48BC-A0CA-BACA4C507F2B}">
      <dgm:prSet/>
      <dgm:spPr/>
      <dgm:t>
        <a:bodyPr/>
        <a:lstStyle/>
        <a:p>
          <a:endParaRPr lang="en-US"/>
        </a:p>
      </dgm:t>
    </dgm:pt>
    <dgm:pt modelId="{9C40CAA0-9B9A-4288-AF6D-BA841BE7B0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Geography:</a:t>
          </a:r>
        </a:p>
      </dgm:t>
    </dgm:pt>
    <dgm:pt modelId="{7EE84271-E501-4310-8301-CE86BD0CC4E1}" type="parTrans" cxnId="{D7295E7B-A838-416F-A551-31F988B0C807}">
      <dgm:prSet/>
      <dgm:spPr/>
      <dgm:t>
        <a:bodyPr/>
        <a:lstStyle/>
        <a:p>
          <a:endParaRPr lang="en-US"/>
        </a:p>
      </dgm:t>
    </dgm:pt>
    <dgm:pt modelId="{894ED700-8FEA-4405-8605-1886F2A499E8}" type="sibTrans" cxnId="{D7295E7B-A838-416F-A551-31F988B0C807}">
      <dgm:prSet/>
      <dgm:spPr/>
      <dgm:t>
        <a:bodyPr/>
        <a:lstStyle/>
        <a:p>
          <a:endParaRPr lang="en-US"/>
        </a:p>
      </dgm:t>
    </dgm:pt>
    <dgm:pt modelId="{C9DCC0D6-130D-4F39-8A75-87891326A8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 has limited travel budget.  </a:t>
          </a:r>
        </a:p>
      </dgm:t>
    </dgm:pt>
    <dgm:pt modelId="{51EA3A38-D2B9-4036-856E-0AF50621F19F}" type="parTrans" cxnId="{C7C60A87-2952-4DF5-918B-CCDE83C098B8}">
      <dgm:prSet/>
      <dgm:spPr/>
      <dgm:t>
        <a:bodyPr/>
        <a:lstStyle/>
        <a:p>
          <a:endParaRPr lang="en-US"/>
        </a:p>
      </dgm:t>
    </dgm:pt>
    <dgm:pt modelId="{8A750A16-3FE8-45C9-A0E8-5C81D6D080E2}" type="sibTrans" cxnId="{C7C60A87-2952-4DF5-918B-CCDE83C098B8}">
      <dgm:prSet/>
      <dgm:spPr/>
      <dgm:t>
        <a:bodyPr/>
        <a:lstStyle/>
        <a:p>
          <a:endParaRPr lang="en-US"/>
        </a:p>
      </dgm:t>
    </dgm:pt>
    <dgm:pt modelId="{845D9568-0E95-40C1-BDDE-01AB408CE453}" type="pres">
      <dgm:prSet presAssocID="{EC72A319-D9C5-4777-95FA-84E66C592332}" presName="root" presStyleCnt="0">
        <dgm:presLayoutVars>
          <dgm:dir/>
          <dgm:resizeHandles val="exact"/>
        </dgm:presLayoutVars>
      </dgm:prSet>
      <dgm:spPr/>
    </dgm:pt>
    <dgm:pt modelId="{13061DB2-7204-4B66-A944-7E2CAD8CEC6C}" type="pres">
      <dgm:prSet presAssocID="{55D4A0E1-77CB-4891-990E-3DF649358703}" presName="compNode" presStyleCnt="0"/>
      <dgm:spPr/>
    </dgm:pt>
    <dgm:pt modelId="{B6A02D2D-5563-4246-A7C0-E6DE5E46F96B}" type="pres">
      <dgm:prSet presAssocID="{55D4A0E1-77CB-4891-990E-3DF649358703}" presName="bgRect" presStyleLbl="bgShp" presStyleIdx="0" presStyleCnt="4" custLinFactNeighborX="110" custLinFactNeighborY="4792"/>
      <dgm:spPr/>
    </dgm:pt>
    <dgm:pt modelId="{D4D87DCF-A0E8-40CE-A78E-9F49485BB85A}" type="pres">
      <dgm:prSet presAssocID="{55D4A0E1-77CB-4891-990E-3DF6493587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A3AF7D2A-8B8B-4ABA-ADCE-382268355DE3}" type="pres">
      <dgm:prSet presAssocID="{55D4A0E1-77CB-4891-990E-3DF649358703}" presName="spaceRect" presStyleCnt="0"/>
      <dgm:spPr/>
    </dgm:pt>
    <dgm:pt modelId="{6D82C2BF-EF3D-4C27-8AAB-626FDBE2D530}" type="pres">
      <dgm:prSet presAssocID="{55D4A0E1-77CB-4891-990E-3DF649358703}" presName="parTx" presStyleLbl="revTx" presStyleIdx="0" presStyleCnt="5">
        <dgm:presLayoutVars>
          <dgm:chMax val="0"/>
          <dgm:chPref val="0"/>
        </dgm:presLayoutVars>
      </dgm:prSet>
      <dgm:spPr/>
    </dgm:pt>
    <dgm:pt modelId="{863F358F-51FA-44FA-BBA2-7B39B22327CC}" type="pres">
      <dgm:prSet presAssocID="{2CE61452-F409-47D1-B4AB-D7B08F386821}" presName="sibTrans" presStyleCnt="0"/>
      <dgm:spPr/>
    </dgm:pt>
    <dgm:pt modelId="{20EF1314-4769-49CF-B9BD-0892006D586B}" type="pres">
      <dgm:prSet presAssocID="{BCB77852-9F64-4D5A-A719-32EFB94EEBED}" presName="compNode" presStyleCnt="0"/>
      <dgm:spPr/>
    </dgm:pt>
    <dgm:pt modelId="{29E3A11E-E576-42A8-8F5B-76FFADF39525}" type="pres">
      <dgm:prSet presAssocID="{BCB77852-9F64-4D5A-A719-32EFB94EEBED}" presName="bgRect" presStyleLbl="bgShp" presStyleIdx="1" presStyleCnt="4"/>
      <dgm:spPr/>
    </dgm:pt>
    <dgm:pt modelId="{D12E1FCA-E1FD-4E7F-8003-A212643ECBBD}" type="pres">
      <dgm:prSet presAssocID="{BCB77852-9F64-4D5A-A719-32EFB94EEBE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D93C9CC-5EC1-4EDC-97E9-9D7A04593CAD}" type="pres">
      <dgm:prSet presAssocID="{BCB77852-9F64-4D5A-A719-32EFB94EEBED}" presName="spaceRect" presStyleCnt="0"/>
      <dgm:spPr/>
    </dgm:pt>
    <dgm:pt modelId="{95FAA4D0-C8D0-4480-94E8-BF113B06B11B}" type="pres">
      <dgm:prSet presAssocID="{BCB77852-9F64-4D5A-A719-32EFB94EEBED}" presName="parTx" presStyleLbl="revTx" presStyleIdx="1" presStyleCnt="5">
        <dgm:presLayoutVars>
          <dgm:chMax val="0"/>
          <dgm:chPref val="0"/>
        </dgm:presLayoutVars>
      </dgm:prSet>
      <dgm:spPr/>
    </dgm:pt>
    <dgm:pt modelId="{EDF663AE-37F3-4527-9CE8-EC5D4ED63CBF}" type="pres">
      <dgm:prSet presAssocID="{A9B0472C-66CB-4CC6-840B-A5C695F02B2A}" presName="sibTrans" presStyleCnt="0"/>
      <dgm:spPr/>
    </dgm:pt>
    <dgm:pt modelId="{718B5670-42B1-407D-A4F6-9FDEAC085FF8}" type="pres">
      <dgm:prSet presAssocID="{D89276DB-C3DE-45E0-8AD1-C661CE639B8F}" presName="compNode" presStyleCnt="0"/>
      <dgm:spPr/>
    </dgm:pt>
    <dgm:pt modelId="{95BF23D7-E52A-41F5-B467-51593CF59674}" type="pres">
      <dgm:prSet presAssocID="{D89276DB-C3DE-45E0-8AD1-C661CE639B8F}" presName="bgRect" presStyleLbl="bgShp" presStyleIdx="2" presStyleCnt="4"/>
      <dgm:spPr/>
    </dgm:pt>
    <dgm:pt modelId="{9DC0B30B-9C22-4291-9733-26171598E1F7}" type="pres">
      <dgm:prSet presAssocID="{D89276DB-C3DE-45E0-8AD1-C661CE639B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DA432804-34DE-4B66-8289-B76D55D2A8E3}" type="pres">
      <dgm:prSet presAssocID="{D89276DB-C3DE-45E0-8AD1-C661CE639B8F}" presName="spaceRect" presStyleCnt="0"/>
      <dgm:spPr/>
    </dgm:pt>
    <dgm:pt modelId="{4E21EED1-A053-4E50-B669-C9D31E14C2D5}" type="pres">
      <dgm:prSet presAssocID="{D89276DB-C3DE-45E0-8AD1-C661CE639B8F}" presName="parTx" presStyleLbl="revTx" presStyleIdx="2" presStyleCnt="5">
        <dgm:presLayoutVars>
          <dgm:chMax val="0"/>
          <dgm:chPref val="0"/>
        </dgm:presLayoutVars>
      </dgm:prSet>
      <dgm:spPr/>
    </dgm:pt>
    <dgm:pt modelId="{5DBB886C-12F6-465D-B567-597D03339F2E}" type="pres">
      <dgm:prSet presAssocID="{3FEB6AF6-29B4-4654-829D-C368B0D36A7E}" presName="sibTrans" presStyleCnt="0"/>
      <dgm:spPr/>
    </dgm:pt>
    <dgm:pt modelId="{A2EF85AB-0460-46BA-B0C4-FA485EB91FE8}" type="pres">
      <dgm:prSet presAssocID="{9C40CAA0-9B9A-4288-AF6D-BA841BE7B0C2}" presName="compNode" presStyleCnt="0"/>
      <dgm:spPr/>
    </dgm:pt>
    <dgm:pt modelId="{BE94EC44-B0E4-48D3-A6F1-E74F7051E362}" type="pres">
      <dgm:prSet presAssocID="{9C40CAA0-9B9A-4288-AF6D-BA841BE7B0C2}" presName="bgRect" presStyleLbl="bgShp" presStyleIdx="3" presStyleCnt="4"/>
      <dgm:spPr/>
    </dgm:pt>
    <dgm:pt modelId="{AEBE48F2-C464-4AC7-9EBA-CD1929C664E6}" type="pres">
      <dgm:prSet presAssocID="{9C40CAA0-9B9A-4288-AF6D-BA841BE7B0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"/>
        </a:ext>
      </dgm:extLst>
    </dgm:pt>
    <dgm:pt modelId="{955E473A-D573-4A91-8F6F-DAEF2D6205EF}" type="pres">
      <dgm:prSet presAssocID="{9C40CAA0-9B9A-4288-AF6D-BA841BE7B0C2}" presName="spaceRect" presStyleCnt="0"/>
      <dgm:spPr/>
    </dgm:pt>
    <dgm:pt modelId="{A94C2F48-B183-4A5F-903F-5FE64AF4AA2C}" type="pres">
      <dgm:prSet presAssocID="{9C40CAA0-9B9A-4288-AF6D-BA841BE7B0C2}" presName="parTx" presStyleLbl="revTx" presStyleIdx="3" presStyleCnt="5">
        <dgm:presLayoutVars>
          <dgm:chMax val="0"/>
          <dgm:chPref val="0"/>
        </dgm:presLayoutVars>
      </dgm:prSet>
      <dgm:spPr/>
    </dgm:pt>
    <dgm:pt modelId="{4119E7A2-A4B9-4600-95CE-6320317DB19A}" type="pres">
      <dgm:prSet presAssocID="{9C40CAA0-9B9A-4288-AF6D-BA841BE7B0C2}" presName="desTx" presStyleLbl="revTx" presStyleIdx="4" presStyleCnt="5" custScaleX="225051">
        <dgm:presLayoutVars/>
      </dgm:prSet>
      <dgm:spPr/>
    </dgm:pt>
  </dgm:ptLst>
  <dgm:cxnLst>
    <dgm:cxn modelId="{46F3790C-F1F7-40E0-8B81-C1B5A8D99C97}" srcId="{EC72A319-D9C5-4777-95FA-84E66C592332}" destId="{55D4A0E1-77CB-4891-990E-3DF649358703}" srcOrd="0" destOrd="0" parTransId="{08685C0D-D8FF-43D0-B537-046362BEC5DB}" sibTransId="{2CE61452-F409-47D1-B4AB-D7B08F386821}"/>
    <dgm:cxn modelId="{0E687465-B3FE-4734-AB1D-A74EE41EA070}" type="presOf" srcId="{C9DCC0D6-130D-4F39-8A75-87891326A8D0}" destId="{4119E7A2-A4B9-4600-95CE-6320317DB19A}" srcOrd="0" destOrd="0" presId="urn:microsoft.com/office/officeart/2018/2/layout/IconVerticalSolidList"/>
    <dgm:cxn modelId="{407F326D-133E-4BAD-8FE1-5F71D58B88A8}" type="presOf" srcId="{BCB77852-9F64-4D5A-A719-32EFB94EEBED}" destId="{95FAA4D0-C8D0-4480-94E8-BF113B06B11B}" srcOrd="0" destOrd="0" presId="urn:microsoft.com/office/officeart/2018/2/layout/IconVerticalSolidList"/>
    <dgm:cxn modelId="{2434AA56-0653-45C6-A9F4-5C7B89BBA478}" type="presOf" srcId="{9C40CAA0-9B9A-4288-AF6D-BA841BE7B0C2}" destId="{A94C2F48-B183-4A5F-903F-5FE64AF4AA2C}" srcOrd="0" destOrd="0" presId="urn:microsoft.com/office/officeart/2018/2/layout/IconVerticalSolidList"/>
    <dgm:cxn modelId="{D7295E7B-A838-416F-A551-31F988B0C807}" srcId="{EC72A319-D9C5-4777-95FA-84E66C592332}" destId="{9C40CAA0-9B9A-4288-AF6D-BA841BE7B0C2}" srcOrd="3" destOrd="0" parTransId="{7EE84271-E501-4310-8301-CE86BD0CC4E1}" sibTransId="{894ED700-8FEA-4405-8605-1886F2A499E8}"/>
    <dgm:cxn modelId="{2D00C081-8F13-44CB-8BD9-18E6733E076D}" type="presOf" srcId="{55D4A0E1-77CB-4891-990E-3DF649358703}" destId="{6D82C2BF-EF3D-4C27-8AAB-626FDBE2D530}" srcOrd="0" destOrd="0" presId="urn:microsoft.com/office/officeart/2018/2/layout/IconVerticalSolidList"/>
    <dgm:cxn modelId="{C7C60A87-2952-4DF5-918B-CCDE83C098B8}" srcId="{9C40CAA0-9B9A-4288-AF6D-BA841BE7B0C2}" destId="{C9DCC0D6-130D-4F39-8A75-87891326A8D0}" srcOrd="0" destOrd="0" parTransId="{51EA3A38-D2B9-4036-856E-0AF50621F19F}" sibTransId="{8A750A16-3FE8-45C9-A0E8-5C81D6D080E2}"/>
    <dgm:cxn modelId="{D80AEA93-0714-48BC-A0CA-BACA4C507F2B}" srcId="{EC72A319-D9C5-4777-95FA-84E66C592332}" destId="{D89276DB-C3DE-45E0-8AD1-C661CE639B8F}" srcOrd="2" destOrd="0" parTransId="{176B2985-3A86-4199-8A4D-1FCCEDBC2B92}" sibTransId="{3FEB6AF6-29B4-4654-829D-C368B0D36A7E}"/>
    <dgm:cxn modelId="{14FEFBC4-EEB5-4074-B4D2-A860D470E203}" srcId="{EC72A319-D9C5-4777-95FA-84E66C592332}" destId="{BCB77852-9F64-4D5A-A719-32EFB94EEBED}" srcOrd="1" destOrd="0" parTransId="{1589D06E-C57F-4A90-9929-6661F5BA49FF}" sibTransId="{A9B0472C-66CB-4CC6-840B-A5C695F02B2A}"/>
    <dgm:cxn modelId="{DE4C90CF-1717-4C24-8556-2134D6B65474}" type="presOf" srcId="{EC72A319-D9C5-4777-95FA-84E66C592332}" destId="{845D9568-0E95-40C1-BDDE-01AB408CE453}" srcOrd="0" destOrd="0" presId="urn:microsoft.com/office/officeart/2018/2/layout/IconVerticalSolidList"/>
    <dgm:cxn modelId="{1C4157F3-922B-4C95-8825-14F6519E0D5A}" type="presOf" srcId="{D89276DB-C3DE-45E0-8AD1-C661CE639B8F}" destId="{4E21EED1-A053-4E50-B669-C9D31E14C2D5}" srcOrd="0" destOrd="0" presId="urn:microsoft.com/office/officeart/2018/2/layout/IconVerticalSolidList"/>
    <dgm:cxn modelId="{EA4EF362-4166-473E-ABD2-16DA5181A079}" type="presParOf" srcId="{845D9568-0E95-40C1-BDDE-01AB408CE453}" destId="{13061DB2-7204-4B66-A944-7E2CAD8CEC6C}" srcOrd="0" destOrd="0" presId="urn:microsoft.com/office/officeart/2018/2/layout/IconVerticalSolidList"/>
    <dgm:cxn modelId="{7A8E3469-19D3-4496-8E20-CDB7BD87452D}" type="presParOf" srcId="{13061DB2-7204-4B66-A944-7E2CAD8CEC6C}" destId="{B6A02D2D-5563-4246-A7C0-E6DE5E46F96B}" srcOrd="0" destOrd="0" presId="urn:microsoft.com/office/officeart/2018/2/layout/IconVerticalSolidList"/>
    <dgm:cxn modelId="{D7315C61-305E-43E0-90A4-C0B0CC88F62B}" type="presParOf" srcId="{13061DB2-7204-4B66-A944-7E2CAD8CEC6C}" destId="{D4D87DCF-A0E8-40CE-A78E-9F49485BB85A}" srcOrd="1" destOrd="0" presId="urn:microsoft.com/office/officeart/2018/2/layout/IconVerticalSolidList"/>
    <dgm:cxn modelId="{CFCF3CC5-0998-45AA-8B69-31ABF9F5D920}" type="presParOf" srcId="{13061DB2-7204-4B66-A944-7E2CAD8CEC6C}" destId="{A3AF7D2A-8B8B-4ABA-ADCE-382268355DE3}" srcOrd="2" destOrd="0" presId="urn:microsoft.com/office/officeart/2018/2/layout/IconVerticalSolidList"/>
    <dgm:cxn modelId="{69C0675D-AE94-4FD3-A406-3806E79AC4A4}" type="presParOf" srcId="{13061DB2-7204-4B66-A944-7E2CAD8CEC6C}" destId="{6D82C2BF-EF3D-4C27-8AAB-626FDBE2D530}" srcOrd="3" destOrd="0" presId="urn:microsoft.com/office/officeart/2018/2/layout/IconVerticalSolidList"/>
    <dgm:cxn modelId="{16C9EA1C-83CC-4F9E-83B4-D70B17768E50}" type="presParOf" srcId="{845D9568-0E95-40C1-BDDE-01AB408CE453}" destId="{863F358F-51FA-44FA-BBA2-7B39B22327CC}" srcOrd="1" destOrd="0" presId="urn:microsoft.com/office/officeart/2018/2/layout/IconVerticalSolidList"/>
    <dgm:cxn modelId="{E6E2BFF1-3AF1-4886-8B6C-E12D63543E39}" type="presParOf" srcId="{845D9568-0E95-40C1-BDDE-01AB408CE453}" destId="{20EF1314-4769-49CF-B9BD-0892006D586B}" srcOrd="2" destOrd="0" presId="urn:microsoft.com/office/officeart/2018/2/layout/IconVerticalSolidList"/>
    <dgm:cxn modelId="{E60FFE19-113C-4D04-BC3C-107663586F5D}" type="presParOf" srcId="{20EF1314-4769-49CF-B9BD-0892006D586B}" destId="{29E3A11E-E576-42A8-8F5B-76FFADF39525}" srcOrd="0" destOrd="0" presId="urn:microsoft.com/office/officeart/2018/2/layout/IconVerticalSolidList"/>
    <dgm:cxn modelId="{E6C20B86-6371-4B5E-BFC7-E93509B755DD}" type="presParOf" srcId="{20EF1314-4769-49CF-B9BD-0892006D586B}" destId="{D12E1FCA-E1FD-4E7F-8003-A212643ECBBD}" srcOrd="1" destOrd="0" presId="urn:microsoft.com/office/officeart/2018/2/layout/IconVerticalSolidList"/>
    <dgm:cxn modelId="{AF0323B8-CBD5-4C4A-943F-37C853E0CB43}" type="presParOf" srcId="{20EF1314-4769-49CF-B9BD-0892006D586B}" destId="{3D93C9CC-5EC1-4EDC-97E9-9D7A04593CAD}" srcOrd="2" destOrd="0" presId="urn:microsoft.com/office/officeart/2018/2/layout/IconVerticalSolidList"/>
    <dgm:cxn modelId="{3318F910-BD44-4F0A-B54B-DF3F71B8074F}" type="presParOf" srcId="{20EF1314-4769-49CF-B9BD-0892006D586B}" destId="{95FAA4D0-C8D0-4480-94E8-BF113B06B11B}" srcOrd="3" destOrd="0" presId="urn:microsoft.com/office/officeart/2018/2/layout/IconVerticalSolidList"/>
    <dgm:cxn modelId="{288BBE97-50DA-47D5-AE6B-E2FC614397EE}" type="presParOf" srcId="{845D9568-0E95-40C1-BDDE-01AB408CE453}" destId="{EDF663AE-37F3-4527-9CE8-EC5D4ED63CBF}" srcOrd="3" destOrd="0" presId="urn:microsoft.com/office/officeart/2018/2/layout/IconVerticalSolidList"/>
    <dgm:cxn modelId="{AA40EEEF-8403-45CD-A812-A7C24FB15ED8}" type="presParOf" srcId="{845D9568-0E95-40C1-BDDE-01AB408CE453}" destId="{718B5670-42B1-407D-A4F6-9FDEAC085FF8}" srcOrd="4" destOrd="0" presId="urn:microsoft.com/office/officeart/2018/2/layout/IconVerticalSolidList"/>
    <dgm:cxn modelId="{4DFBCD54-CC07-4F04-87FF-1131569AAAE5}" type="presParOf" srcId="{718B5670-42B1-407D-A4F6-9FDEAC085FF8}" destId="{95BF23D7-E52A-41F5-B467-51593CF59674}" srcOrd="0" destOrd="0" presId="urn:microsoft.com/office/officeart/2018/2/layout/IconVerticalSolidList"/>
    <dgm:cxn modelId="{8FDD2C41-C4AB-4251-BCD2-73EE9AF5F964}" type="presParOf" srcId="{718B5670-42B1-407D-A4F6-9FDEAC085FF8}" destId="{9DC0B30B-9C22-4291-9733-26171598E1F7}" srcOrd="1" destOrd="0" presId="urn:microsoft.com/office/officeart/2018/2/layout/IconVerticalSolidList"/>
    <dgm:cxn modelId="{D96E997C-AA1C-472B-B30D-7B2FC5015660}" type="presParOf" srcId="{718B5670-42B1-407D-A4F6-9FDEAC085FF8}" destId="{DA432804-34DE-4B66-8289-B76D55D2A8E3}" srcOrd="2" destOrd="0" presId="urn:microsoft.com/office/officeart/2018/2/layout/IconVerticalSolidList"/>
    <dgm:cxn modelId="{21D35B0A-A17B-41D0-8EEC-389CA3C2768C}" type="presParOf" srcId="{718B5670-42B1-407D-A4F6-9FDEAC085FF8}" destId="{4E21EED1-A053-4E50-B669-C9D31E14C2D5}" srcOrd="3" destOrd="0" presId="urn:microsoft.com/office/officeart/2018/2/layout/IconVerticalSolidList"/>
    <dgm:cxn modelId="{0229DE30-8B6C-4780-A79B-6A900A79122C}" type="presParOf" srcId="{845D9568-0E95-40C1-BDDE-01AB408CE453}" destId="{5DBB886C-12F6-465D-B567-597D03339F2E}" srcOrd="5" destOrd="0" presId="urn:microsoft.com/office/officeart/2018/2/layout/IconVerticalSolidList"/>
    <dgm:cxn modelId="{5872FCF2-149F-4671-B554-C3FA6A381787}" type="presParOf" srcId="{845D9568-0E95-40C1-BDDE-01AB408CE453}" destId="{A2EF85AB-0460-46BA-B0C4-FA485EB91FE8}" srcOrd="6" destOrd="0" presId="urn:microsoft.com/office/officeart/2018/2/layout/IconVerticalSolidList"/>
    <dgm:cxn modelId="{337E9BCD-E161-4BE3-A2B8-039B58C25C46}" type="presParOf" srcId="{A2EF85AB-0460-46BA-B0C4-FA485EB91FE8}" destId="{BE94EC44-B0E4-48D3-A6F1-E74F7051E362}" srcOrd="0" destOrd="0" presId="urn:microsoft.com/office/officeart/2018/2/layout/IconVerticalSolidList"/>
    <dgm:cxn modelId="{1594E233-4E3F-4BBA-B080-5A522AD6E241}" type="presParOf" srcId="{A2EF85AB-0460-46BA-B0C4-FA485EB91FE8}" destId="{AEBE48F2-C464-4AC7-9EBA-CD1929C664E6}" srcOrd="1" destOrd="0" presId="urn:microsoft.com/office/officeart/2018/2/layout/IconVerticalSolidList"/>
    <dgm:cxn modelId="{46D0C64E-B64B-4150-A7A3-8440B3901826}" type="presParOf" srcId="{A2EF85AB-0460-46BA-B0C4-FA485EB91FE8}" destId="{955E473A-D573-4A91-8F6F-DAEF2D6205EF}" srcOrd="2" destOrd="0" presId="urn:microsoft.com/office/officeart/2018/2/layout/IconVerticalSolidList"/>
    <dgm:cxn modelId="{9530C168-20C9-4E0F-8DE6-76F29A325027}" type="presParOf" srcId="{A2EF85AB-0460-46BA-B0C4-FA485EB91FE8}" destId="{A94C2F48-B183-4A5F-903F-5FE64AF4AA2C}" srcOrd="3" destOrd="0" presId="urn:microsoft.com/office/officeart/2018/2/layout/IconVerticalSolidList"/>
    <dgm:cxn modelId="{1249597F-C980-4FA4-9A4B-8851D3F4C89C}" type="presParOf" srcId="{A2EF85AB-0460-46BA-B0C4-FA485EB91FE8}" destId="{4119E7A2-A4B9-4600-95CE-6320317DB19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7794B-3CA0-4290-BB13-6A9FE76C3618}">
      <dsp:nvSpPr>
        <dsp:cNvPr id="0" name=""/>
        <dsp:cNvSpPr/>
      </dsp:nvSpPr>
      <dsp:spPr>
        <a:xfrm>
          <a:off x="0" y="0"/>
          <a:ext cx="6995160" cy="1289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Clean Drinking Water Well Replacement Program</a:t>
          </a:r>
        </a:p>
      </dsp:txBody>
      <dsp:txXfrm>
        <a:off x="37760" y="37760"/>
        <a:ext cx="5604002" cy="1213688"/>
      </dsp:txXfrm>
    </dsp:sp>
    <dsp:sp modelId="{C6E1C2F7-F85E-4A70-99A1-10DA8B2A407F}">
      <dsp:nvSpPr>
        <dsp:cNvPr id="0" name=""/>
        <dsp:cNvSpPr/>
      </dsp:nvSpPr>
      <dsp:spPr>
        <a:xfrm>
          <a:off x="617219" y="1504077"/>
          <a:ext cx="6995160" cy="1289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Decentralized Water System (HWWS) Loan/Grant Program</a:t>
          </a:r>
        </a:p>
      </dsp:txBody>
      <dsp:txXfrm>
        <a:off x="654979" y="1541837"/>
        <a:ext cx="5464434" cy="1213688"/>
      </dsp:txXfrm>
    </dsp:sp>
    <dsp:sp modelId="{56B300E2-2C57-4C71-A7F5-8C3F6142263D}">
      <dsp:nvSpPr>
        <dsp:cNvPr id="0" name=""/>
        <dsp:cNvSpPr/>
      </dsp:nvSpPr>
      <dsp:spPr>
        <a:xfrm>
          <a:off x="1234439" y="3008154"/>
          <a:ext cx="6995160" cy="1289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Individual Well Program</a:t>
          </a:r>
        </a:p>
      </dsp:txBody>
      <dsp:txXfrm>
        <a:off x="1272199" y="3045914"/>
        <a:ext cx="5464434" cy="1213688"/>
      </dsp:txXfrm>
    </dsp:sp>
    <dsp:sp modelId="{4681FD92-E615-49AC-BB88-4AA24EFE3FF2}">
      <dsp:nvSpPr>
        <dsp:cNvPr id="0" name=""/>
        <dsp:cNvSpPr/>
      </dsp:nvSpPr>
      <dsp:spPr>
        <a:xfrm>
          <a:off x="6157174" y="977650"/>
          <a:ext cx="837985" cy="837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45721" y="977650"/>
        <a:ext cx="460891" cy="630584"/>
      </dsp:txXfrm>
    </dsp:sp>
    <dsp:sp modelId="{7BD17D8B-A533-401D-B407-AD81481C5390}">
      <dsp:nvSpPr>
        <dsp:cNvPr id="0" name=""/>
        <dsp:cNvSpPr/>
      </dsp:nvSpPr>
      <dsp:spPr>
        <a:xfrm>
          <a:off x="6774394" y="2473132"/>
          <a:ext cx="837985" cy="837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62941" y="2473132"/>
        <a:ext cx="460891" cy="630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BB1B2-1247-4142-A654-4FEE5997FAE8}">
      <dsp:nvSpPr>
        <dsp:cNvPr id="0" name=""/>
        <dsp:cNvSpPr/>
      </dsp:nvSpPr>
      <dsp:spPr>
        <a:xfrm>
          <a:off x="0" y="803046"/>
          <a:ext cx="4038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Knowledge</a:t>
          </a:r>
        </a:p>
      </dsp:txBody>
      <dsp:txXfrm>
        <a:off x="19904" y="822950"/>
        <a:ext cx="3998792" cy="367937"/>
      </dsp:txXfrm>
    </dsp:sp>
    <dsp:sp modelId="{6CC8E849-3DB1-4925-9FA5-0BC9C67A7F48}">
      <dsp:nvSpPr>
        <dsp:cNvPr id="0" name=""/>
        <dsp:cNvSpPr/>
      </dsp:nvSpPr>
      <dsp:spPr>
        <a:xfrm>
          <a:off x="0" y="1259751"/>
          <a:ext cx="4038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Ability to ask questions</a:t>
          </a:r>
        </a:p>
      </dsp:txBody>
      <dsp:txXfrm>
        <a:off x="19904" y="1279655"/>
        <a:ext cx="3998792" cy="367937"/>
      </dsp:txXfrm>
    </dsp:sp>
    <dsp:sp modelId="{BC8A1099-7138-4775-9B8B-3F4DE379855D}">
      <dsp:nvSpPr>
        <dsp:cNvPr id="0" name=""/>
        <dsp:cNvSpPr/>
      </dsp:nvSpPr>
      <dsp:spPr>
        <a:xfrm>
          <a:off x="0" y="1716456"/>
          <a:ext cx="4038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Learn available resources</a:t>
          </a:r>
        </a:p>
      </dsp:txBody>
      <dsp:txXfrm>
        <a:off x="19904" y="1736360"/>
        <a:ext cx="3998792" cy="367937"/>
      </dsp:txXfrm>
    </dsp:sp>
    <dsp:sp modelId="{93CC8B83-D02C-4809-B861-4ECCF320C3BC}">
      <dsp:nvSpPr>
        <dsp:cNvPr id="0" name=""/>
        <dsp:cNvSpPr/>
      </dsp:nvSpPr>
      <dsp:spPr>
        <a:xfrm>
          <a:off x="0" y="2173161"/>
          <a:ext cx="4038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Understand how well/septic work</a:t>
          </a:r>
        </a:p>
      </dsp:txBody>
      <dsp:txXfrm>
        <a:off x="19904" y="2193065"/>
        <a:ext cx="3998792" cy="367937"/>
      </dsp:txXfrm>
    </dsp:sp>
    <dsp:sp modelId="{C240320B-243B-4BDF-8969-10366F31CF72}">
      <dsp:nvSpPr>
        <dsp:cNvPr id="0" name=""/>
        <dsp:cNvSpPr/>
      </dsp:nvSpPr>
      <dsp:spPr>
        <a:xfrm>
          <a:off x="0" y="2629866"/>
          <a:ext cx="4038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Document repairs and upgrades</a:t>
          </a:r>
        </a:p>
      </dsp:txBody>
      <dsp:txXfrm>
        <a:off x="19904" y="2649770"/>
        <a:ext cx="3998792" cy="367937"/>
      </dsp:txXfrm>
    </dsp:sp>
    <dsp:sp modelId="{09CCA7D8-E190-4CB4-B72F-AEAE375B8F83}">
      <dsp:nvSpPr>
        <dsp:cNvPr id="0" name=""/>
        <dsp:cNvSpPr/>
      </dsp:nvSpPr>
      <dsp:spPr>
        <a:xfrm>
          <a:off x="0" y="3086571"/>
          <a:ext cx="4038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Report is very useful for new homeowners.</a:t>
          </a:r>
        </a:p>
      </dsp:txBody>
      <dsp:txXfrm>
        <a:off x="19904" y="3106475"/>
        <a:ext cx="3998792" cy="367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02D2D-5563-4246-A7C0-E6DE5E46F96B}">
      <dsp:nvSpPr>
        <dsp:cNvPr id="0" name=""/>
        <dsp:cNvSpPr/>
      </dsp:nvSpPr>
      <dsp:spPr>
        <a:xfrm>
          <a:off x="-988819" y="47010"/>
          <a:ext cx="7543800" cy="826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87DCF-A0E8-40CE-A78E-9F49485BB85A}">
      <dsp:nvSpPr>
        <dsp:cNvPr id="0" name=""/>
        <dsp:cNvSpPr/>
      </dsp:nvSpPr>
      <dsp:spPr>
        <a:xfrm>
          <a:off x="-747061" y="193391"/>
          <a:ext cx="454647" cy="4546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2C2BF-EF3D-4C27-8AAB-626FDBE2D530}">
      <dsp:nvSpPr>
        <dsp:cNvPr id="0" name=""/>
        <dsp:cNvSpPr/>
      </dsp:nvSpPr>
      <dsp:spPr>
        <a:xfrm>
          <a:off x="-42357" y="7398"/>
          <a:ext cx="6587171" cy="826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85" tIns="87485" rIns="87485" bIns="874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Well must be used for drinking water.  Irrigation wells are not eligible.</a:t>
          </a:r>
        </a:p>
      </dsp:txBody>
      <dsp:txXfrm>
        <a:off x="-42357" y="7398"/>
        <a:ext cx="6587171" cy="826632"/>
      </dsp:txXfrm>
    </dsp:sp>
    <dsp:sp modelId="{29E3A11E-E576-42A8-8F5B-76FFADF39525}">
      <dsp:nvSpPr>
        <dsp:cNvPr id="0" name=""/>
        <dsp:cNvSpPr/>
      </dsp:nvSpPr>
      <dsp:spPr>
        <a:xfrm>
          <a:off x="-997117" y="1040689"/>
          <a:ext cx="7543800" cy="826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E1FCA-E1FD-4E7F-8003-A212643ECBBD}">
      <dsp:nvSpPr>
        <dsp:cNvPr id="0" name=""/>
        <dsp:cNvSpPr/>
      </dsp:nvSpPr>
      <dsp:spPr>
        <a:xfrm>
          <a:off x="-747061" y="1226681"/>
          <a:ext cx="454647" cy="4546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AA4D0-C8D0-4480-94E8-BF113B06B11B}">
      <dsp:nvSpPr>
        <dsp:cNvPr id="0" name=""/>
        <dsp:cNvSpPr/>
      </dsp:nvSpPr>
      <dsp:spPr>
        <a:xfrm>
          <a:off x="-42357" y="1040689"/>
          <a:ext cx="6587171" cy="826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85" tIns="87485" rIns="87485" bIns="874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Shared well applicants must have legal access to well for assessment. </a:t>
          </a:r>
        </a:p>
      </dsp:txBody>
      <dsp:txXfrm>
        <a:off x="-42357" y="1040689"/>
        <a:ext cx="6587171" cy="826632"/>
      </dsp:txXfrm>
    </dsp:sp>
    <dsp:sp modelId="{95BF23D7-E52A-41F5-B467-51593CF59674}">
      <dsp:nvSpPr>
        <dsp:cNvPr id="0" name=""/>
        <dsp:cNvSpPr/>
      </dsp:nvSpPr>
      <dsp:spPr>
        <a:xfrm>
          <a:off x="-997117" y="2073980"/>
          <a:ext cx="7543800" cy="826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0B30B-9C22-4291-9733-26171598E1F7}">
      <dsp:nvSpPr>
        <dsp:cNvPr id="0" name=""/>
        <dsp:cNvSpPr/>
      </dsp:nvSpPr>
      <dsp:spPr>
        <a:xfrm>
          <a:off x="-747061" y="2259972"/>
          <a:ext cx="454647" cy="4546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1EED1-A053-4E50-B669-C9D31E14C2D5}">
      <dsp:nvSpPr>
        <dsp:cNvPr id="0" name=""/>
        <dsp:cNvSpPr/>
      </dsp:nvSpPr>
      <dsp:spPr>
        <a:xfrm>
          <a:off x="-42357" y="2073980"/>
          <a:ext cx="6587171" cy="826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85" tIns="87485" rIns="87485" bIns="874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Have you already received an assessment in past 5 years?</a:t>
          </a:r>
        </a:p>
      </dsp:txBody>
      <dsp:txXfrm>
        <a:off x="-42357" y="2073980"/>
        <a:ext cx="6587171" cy="826632"/>
      </dsp:txXfrm>
    </dsp:sp>
    <dsp:sp modelId="{BE94EC44-B0E4-48D3-A6F1-E74F7051E362}">
      <dsp:nvSpPr>
        <dsp:cNvPr id="0" name=""/>
        <dsp:cNvSpPr/>
      </dsp:nvSpPr>
      <dsp:spPr>
        <a:xfrm>
          <a:off x="-997117" y="3107270"/>
          <a:ext cx="7543800" cy="826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E48F2-C464-4AC7-9EBA-CD1929C664E6}">
      <dsp:nvSpPr>
        <dsp:cNvPr id="0" name=""/>
        <dsp:cNvSpPr/>
      </dsp:nvSpPr>
      <dsp:spPr>
        <a:xfrm>
          <a:off x="-747061" y="3293263"/>
          <a:ext cx="454647" cy="4546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C2F48-B183-4A5F-903F-5FE64AF4AA2C}">
      <dsp:nvSpPr>
        <dsp:cNvPr id="0" name=""/>
        <dsp:cNvSpPr/>
      </dsp:nvSpPr>
      <dsp:spPr>
        <a:xfrm>
          <a:off x="-42357" y="3107270"/>
          <a:ext cx="3394710" cy="826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85" tIns="87485" rIns="87485" bIns="874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Geography:</a:t>
          </a:r>
        </a:p>
      </dsp:txBody>
      <dsp:txXfrm>
        <a:off x="-42357" y="3107270"/>
        <a:ext cx="3394710" cy="826632"/>
      </dsp:txXfrm>
    </dsp:sp>
    <dsp:sp modelId="{4119E7A2-A4B9-4600-95CE-6320317DB19A}">
      <dsp:nvSpPr>
        <dsp:cNvPr id="0" name=""/>
        <dsp:cNvSpPr/>
      </dsp:nvSpPr>
      <dsp:spPr>
        <a:xfrm>
          <a:off x="1356250" y="3107270"/>
          <a:ext cx="7184667" cy="826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85" tIns="87485" rIns="87485" bIns="8748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Program has limited travel budget.  </a:t>
          </a:r>
        </a:p>
      </dsp:txBody>
      <dsp:txXfrm>
        <a:off x="1356250" y="3107270"/>
        <a:ext cx="7184667" cy="82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C001-2D89-4F5A-BD55-89F6E880030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C056-9992-46BC-93AF-E16B9017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69993-E95F-48D3-8AF8-964C09B25B01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6A95B-32C3-4CB1-A136-25FC1443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771B6-EAC3-4100-8DBD-A9A6689F0B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New well</a:t>
            </a:r>
            <a:r>
              <a:rPr lang="en-US" altLang="en-US" baseline="0">
                <a:latin typeface="Arial" panose="020B0604020202020204" pitchFamily="34" charset="0"/>
              </a:rPr>
              <a:t> people in the audience or review of well systems. We have many different types of well head as you can see but the basic components of a well systems are the same. 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3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94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99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03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8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7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42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4F315-8253-4237-9307-B90D2CD0A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66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4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7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2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7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0" r:id="rId4"/>
    <p:sldLayoutId id="2147483652" r:id="rId5"/>
    <p:sldLayoutId id="2147483653" r:id="rId6"/>
    <p:sldLayoutId id="2147483657" r:id="rId7"/>
    <p:sldLayoutId id="2147483656" r:id="rId8"/>
    <p:sldLayoutId id="2147483655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ylao@rcac.org" TargetMode="External"/><Relationship Id="rId2" Type="http://schemas.openxmlformats.org/officeDocument/2006/relationships/hyperlink" Target="mailto:dalmazan@rcac.org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ac.org/lending-2/household-water-well-septic-loan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rcac.org/wp-content/uploads/2022/10/Clean-Drinking-Water-Well-Replacement-Grant-Program-Flyer-9.28.22.pdf" TargetMode="External"/><Relationship Id="rId4" Type="http://schemas.openxmlformats.org/officeDocument/2006/relationships/hyperlink" Target="https://www.rcac.org/wp-content/uploads/2019/02/CAAflyer-GrantProgramROUND2-DEB-REV-12-14-18-2-2019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citizentruth.org/study-bpa-levels-in-humans-drastically-underestimated/" TargetMode="External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250725433/Summary-Report-Drilling-Operation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ac.org/environmental/individual-well-progra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rcac.org/environmental/individual-well-program/individual-well-assessment-reques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ac.org/environmental/individual-well-program/individual-well-assessment-request/" TargetMode="External"/><Relationship Id="rId2" Type="http://schemas.openxmlformats.org/officeDocument/2006/relationships/hyperlink" Target="mailto:jpeirsol@rcac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ndsu.edu/publications/environment-natural-resources/whats-wrong-with-my-water-choosing-the-right-test-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visiwalk/60770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 Programs for Homeowners and Noncommunity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5036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97"/>
    </mc:Choice>
    <mc:Fallback xmlns="">
      <p:transition spd="slow" advTm="203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5339-DA1D-471A-87F9-5FB226A2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124"/>
            <a:ext cx="7715839" cy="700056"/>
          </a:xfrm>
        </p:spPr>
        <p:txBody>
          <a:bodyPr>
            <a:normAutofit fontScale="90000"/>
          </a:bodyPr>
          <a:lstStyle/>
          <a:p>
            <a:r>
              <a:rPr lang="en-US" dirty="0"/>
              <a:t>Eligibility Requirements for CA DWWR Program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2C74-9025-4924-B3AD-98AD168F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349"/>
            <a:ext cx="8229600" cy="429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Proposed work must be completed w/in 1 year of executing grant or loan agreement.  </a:t>
            </a:r>
          </a:p>
          <a:p>
            <a:r>
              <a:rPr lang="en-US" dirty="0">
                <a:latin typeface="Arial"/>
                <a:cs typeface="Arial"/>
              </a:rPr>
              <a:t>Install treatment devices as necessary to meet State water quality standards. </a:t>
            </a:r>
          </a:p>
          <a:p>
            <a:r>
              <a:rPr lang="en-US" dirty="0">
                <a:latin typeface="Arial"/>
                <a:cs typeface="Arial"/>
              </a:rPr>
              <a:t>Payment will be due in full upon sale or transfer of property within 5 years of execution of agreement. </a:t>
            </a:r>
          </a:p>
        </p:txBody>
      </p:sp>
    </p:spTree>
    <p:extLst>
      <p:ext uri="{BB962C8B-B14F-4D97-AF65-F5344CB8AC3E}">
        <p14:creationId xmlns:p14="http://schemas.microsoft.com/office/powerpoint/2010/main" val="19335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6"/>
    </mc:Choice>
    <mc:Fallback xmlns="">
      <p:transition spd="slow" advTm="2259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C4D228-26DD-4301-BA65-6F134CD4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RCAC Loan Fund Contacts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903E6C-47A8-449C-8195-99970438CB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/>
              <a:t>Deborah Almazan</a:t>
            </a:r>
          </a:p>
          <a:p>
            <a:pPr marL="0" indent="0" algn="ctr">
              <a:buNone/>
            </a:pPr>
            <a:r>
              <a:rPr lang="en-US"/>
              <a:t>Loan Officer</a:t>
            </a:r>
          </a:p>
          <a:p>
            <a:pPr marL="0" indent="0" algn="ctr">
              <a:buNone/>
            </a:pPr>
            <a:r>
              <a:rPr lang="en-US">
                <a:hlinkClick r:id="rId2"/>
              </a:rPr>
              <a:t>dalmazan@rcac.org</a:t>
            </a:r>
            <a:endParaRPr lang="en-US"/>
          </a:p>
          <a:p>
            <a:pPr marL="0" indent="0" algn="ctr">
              <a:buNone/>
            </a:pPr>
            <a:r>
              <a:rPr lang="en-US"/>
              <a:t>725-221-0474 cell</a:t>
            </a:r>
          </a:p>
          <a:p>
            <a:pPr marL="0" indent="0" algn="ctr">
              <a:buNone/>
            </a:pPr>
            <a:r>
              <a:rPr lang="en-US"/>
              <a:t>775-501-6915 fax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7D5BCA-D41E-1883-0754-8423144385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/>
              <a:t>Yeng Lao</a:t>
            </a:r>
          </a:p>
          <a:p>
            <a:pPr marL="0" indent="0" algn="ctr">
              <a:buNone/>
            </a:pPr>
            <a:r>
              <a:rPr lang="en-US"/>
              <a:t>Loan Officer</a:t>
            </a:r>
          </a:p>
          <a:p>
            <a:pPr marL="0" indent="0" algn="ctr">
              <a:buNone/>
            </a:pPr>
            <a:r>
              <a:rPr lang="en-US">
                <a:hlinkClick r:id="rId3"/>
              </a:rPr>
              <a:t>ylao@rcac.org</a:t>
            </a:r>
            <a:endParaRPr lang="en-US"/>
          </a:p>
          <a:p>
            <a:pPr marL="0" indent="0" algn="ctr">
              <a:buNone/>
            </a:pPr>
            <a:r>
              <a:rPr lang="en-US"/>
              <a:t>916-500-1260</a:t>
            </a:r>
          </a:p>
        </p:txBody>
      </p:sp>
    </p:spTree>
    <p:extLst>
      <p:ext uri="{BB962C8B-B14F-4D97-AF65-F5344CB8AC3E}">
        <p14:creationId xmlns:p14="http://schemas.microsoft.com/office/powerpoint/2010/main" val="32185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7"/>
    </mc:Choice>
    <mc:Fallback xmlns="">
      <p:transition spd="slow" advTm="76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light bulb with yellow crumpled paper as its light">
            <a:extLst>
              <a:ext uri="{FF2B5EF4-FFF2-40B4-BE49-F238E27FC236}">
                <a16:creationId xmlns:a16="http://schemas.microsoft.com/office/drawing/2014/main" id="{B693A979-ED30-4D41-9A26-F9495CF3E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60" y="2590800"/>
            <a:ext cx="4038600" cy="26957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83A3DD-1E6A-45CB-BF30-3A1C1DC0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</p:spPr>
        <p:txBody>
          <a:bodyPr anchor="ctr">
            <a:normAutofit/>
          </a:bodyPr>
          <a:lstStyle/>
          <a:p>
            <a:r>
              <a:rPr lang="en-US"/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4C6D-25DA-4CCC-939A-99782708F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5486400" cy="43735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Quick link to Household Well program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hlinkClick r:id="rId3"/>
              </a:rPr>
              <a:t>https://www.rcac.org/lending-2/household-water-well-septic-loans/</a:t>
            </a:r>
            <a:r>
              <a:rPr lang="en-US" sz="18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USDA Clean Drinking Water Well Replacement (DWS) Program Flyer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hlinkClick r:id="rId4"/>
              </a:rPr>
              <a:t>https://www.rcac.org/wp-content/uploads/2019/02/CAAflyer-GrantProgramROUND2-DEB-REV-12-14-18-2-2019.pdf</a:t>
            </a:r>
            <a:r>
              <a:rPr lang="en-US" sz="1800" dirty="0"/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                                            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CA Household Water Well Loan Program Flyer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hlinkClick r:id="rId5"/>
              </a:rPr>
              <a:t>https://www.rcac.org/wp-content/uploads/2022/10/Clean-Drinking-Water-Well-Replacement-Grant-Program-Flyer-9.28.22.pdf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1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4"/>
    </mc:Choice>
    <mc:Fallback xmlns="">
      <p:transition spd="slow" advTm="85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338931"/>
            <a:ext cx="9144000" cy="156966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 Well Assessment Program</a:t>
            </a:r>
          </a:p>
        </p:txBody>
      </p:sp>
      <p:pic>
        <p:nvPicPr>
          <p:cNvPr id="11267" name="Picture 6" descr="PrivateWellClass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667489"/>
            <a:ext cx="19208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67489"/>
            <a:ext cx="12366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An ornate hand pump well&#10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263775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A metal well device sticking out of a green lawn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71738"/>
            <a:ext cx="27066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A metal well object sticking out of a lawn.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230438"/>
            <a:ext cx="2308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0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1"/>
    </mc:Choice>
    <mc:Fallback xmlns="">
      <p:transition spd="slow" advTm="148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5F5A1D-11DA-4204-93E8-83FAC233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</p:spPr>
        <p:txBody>
          <a:bodyPr anchor="ctr">
            <a:normAutofit/>
          </a:bodyPr>
          <a:lstStyle/>
          <a:p>
            <a:r>
              <a:rPr lang="en-US" dirty="0"/>
              <a:t>Benefits of a well Assessment</a:t>
            </a:r>
          </a:p>
        </p:txBody>
      </p:sp>
      <p:pic>
        <p:nvPicPr>
          <p:cNvPr id="11" name="Content Placeholder 10" descr="A picture containing person drinking. ">
            <a:extLst>
              <a:ext uri="{FF2B5EF4-FFF2-40B4-BE49-F238E27FC236}">
                <a16:creationId xmlns:a16="http://schemas.microsoft.com/office/drawing/2014/main" id="{C20A927E-9BCD-4EE4-88ED-9DE6685B78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400" y="2357105"/>
            <a:ext cx="4914901" cy="3276600"/>
          </a:xfrm>
        </p:spPr>
      </p:pic>
      <p:graphicFrame>
        <p:nvGraphicFramePr>
          <p:cNvPr id="10" name="Content Placeholder 7" descr="Knowledge, ability to ask questions, learn available resources, understand how well/septic works, document repairs and upgrades, report useful for new homeowners. ">
            <a:extLst>
              <a:ext uri="{FF2B5EF4-FFF2-40B4-BE49-F238E27FC236}">
                <a16:creationId xmlns:a16="http://schemas.microsoft.com/office/drawing/2014/main" id="{F6D2A2E3-52E4-42E0-A4C3-8CF5EEC056C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4299116"/>
              </p:ext>
            </p:extLst>
          </p:nvPr>
        </p:nvGraphicFramePr>
        <p:xfrm>
          <a:off x="4648200" y="1828800"/>
          <a:ext cx="4038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9B87603-2DF4-46D9-8A5B-D54C70AB8D87}"/>
              </a:ext>
            </a:extLst>
          </p:cNvPr>
          <p:cNvSpPr txBox="1"/>
          <p:nvPr/>
        </p:nvSpPr>
        <p:spPr>
          <a:xfrm>
            <a:off x="609600" y="5376240"/>
            <a:ext cx="3097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itizentruth.org/study-bpa-levels-in-humans-drastically-underestimate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6FD9D-79C7-4E6D-9DD1-D18AD389FDC4}"/>
              </a:ext>
            </a:extLst>
          </p:cNvPr>
          <p:cNvSpPr txBox="1"/>
          <p:nvPr/>
        </p:nvSpPr>
        <p:spPr>
          <a:xfrm>
            <a:off x="152400" y="1572259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PROTECTING YOUR DRINKING WATER!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8"/>
    </mc:Choice>
    <mc:Fallback xmlns="">
      <p:transition spd="slow" advTm="17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form. ">
            <a:extLst>
              <a:ext uri="{FF2B5EF4-FFF2-40B4-BE49-F238E27FC236}">
                <a16:creationId xmlns:a16="http://schemas.microsoft.com/office/drawing/2014/main" id="{66291B33-75C5-4F5C-AFCC-B95969F5BE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1600" y="1540626"/>
            <a:ext cx="3173611" cy="42314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C42BE3-709A-4AC7-85AE-7DDE62AF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RCAC will do for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44BB0-9831-4878-8C6F-C4DE8D2922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Research your Well Driller’s Report.</a:t>
            </a:r>
          </a:p>
          <a:p>
            <a:r>
              <a:rPr lang="en-US"/>
              <a:t>Provide onsite visit</a:t>
            </a:r>
          </a:p>
          <a:p>
            <a:r>
              <a:rPr lang="en-US"/>
              <a:t>Sketch a map of property </a:t>
            </a:r>
          </a:p>
          <a:p>
            <a:r>
              <a:rPr lang="en-US"/>
              <a:t>Discuss potential hazards</a:t>
            </a:r>
          </a:p>
          <a:p>
            <a:r>
              <a:rPr lang="en-US"/>
              <a:t>Offer Best Practices</a:t>
            </a:r>
          </a:p>
          <a:p>
            <a:r>
              <a:rPr lang="en-US"/>
              <a:t>Provide Well Manual/Resources</a:t>
            </a:r>
          </a:p>
          <a:p>
            <a:r>
              <a:rPr lang="en-US"/>
              <a:t>Test for coliform, NO</a:t>
            </a:r>
            <a:r>
              <a:rPr lang="en-US" sz="1900"/>
              <a:t>3</a:t>
            </a:r>
            <a:r>
              <a:rPr lang="en-US"/>
              <a:t>, As</a:t>
            </a:r>
          </a:p>
          <a:p>
            <a:endParaRPr lang="en-US"/>
          </a:p>
          <a:p>
            <a:pPr marL="0" indent="0">
              <a:buNone/>
            </a:pPr>
            <a:r>
              <a:rPr lang="en-US" sz="2000"/>
              <a:t>If we don’t know the answer to your question, we’ll find someone who does!</a:t>
            </a:r>
          </a:p>
        </p:txBody>
      </p:sp>
    </p:spTree>
    <p:extLst>
      <p:ext uri="{BB962C8B-B14F-4D97-AF65-F5344CB8AC3E}">
        <p14:creationId xmlns:p14="http://schemas.microsoft.com/office/powerpoint/2010/main" val="22106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2"/>
    </mc:Choice>
    <mc:Fallback xmlns="">
      <p:transition spd="slow" advTm="802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2443-09B3-4EC6-8271-8DB601D7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Well Assessment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377F2-6083-4089-99A3-4D8FFBDF5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is…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36F5F-7EF6-4E81-8397-C59E8FFA9E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Well vulnerability assessment.</a:t>
            </a:r>
          </a:p>
          <a:p>
            <a:r>
              <a:rPr lang="en-US"/>
              <a:t>An Opportunity to:</a:t>
            </a:r>
          </a:p>
          <a:p>
            <a:pPr lvl="1"/>
            <a:r>
              <a:rPr lang="en-US"/>
              <a:t>Understand how your well works</a:t>
            </a:r>
          </a:p>
          <a:p>
            <a:pPr lvl="1"/>
            <a:r>
              <a:rPr lang="en-US"/>
              <a:t>Learn best practices to protect your drinking water.</a:t>
            </a:r>
          </a:p>
          <a:p>
            <a:pPr lvl="1"/>
            <a:r>
              <a:rPr lang="en-US"/>
              <a:t>Identify potential hazards, treatment options</a:t>
            </a:r>
          </a:p>
          <a:p>
            <a:pPr lvl="1"/>
            <a:r>
              <a:rPr lang="en-US"/>
              <a:t>Capture homeowner maintenance/repairs</a:t>
            </a:r>
          </a:p>
          <a:p>
            <a:pPr lvl="1"/>
            <a:r>
              <a:rPr lang="en-US"/>
              <a:t>Map your source, septic system, and points of interest.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5E928-F769-42C1-985C-95D69AD91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What it isn’t…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B8993-0C6D-4691-8547-DC08B230F7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 visit to be conducted without homeowner present.</a:t>
            </a:r>
          </a:p>
          <a:p>
            <a:r>
              <a:rPr lang="en-US"/>
              <a:t>An assessment performed for those who don’t use the well.</a:t>
            </a:r>
          </a:p>
          <a:p>
            <a:pPr lvl="1"/>
            <a:r>
              <a:rPr lang="en-US"/>
              <a:t>Prospective buyers.</a:t>
            </a:r>
          </a:p>
        </p:txBody>
      </p:sp>
    </p:spTree>
    <p:extLst>
      <p:ext uri="{BB962C8B-B14F-4D97-AF65-F5344CB8AC3E}">
        <p14:creationId xmlns:p14="http://schemas.microsoft.com/office/powerpoint/2010/main" val="183790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CE8344-929F-4124-9C31-8EEF3D24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 anchor="ctr">
            <a:normAutofit/>
          </a:bodyPr>
          <a:lstStyle/>
          <a:p>
            <a:r>
              <a:rPr lang="en-US"/>
              <a:t>Eligibility Restrictions</a:t>
            </a:r>
          </a:p>
        </p:txBody>
      </p:sp>
      <p:graphicFrame>
        <p:nvGraphicFramePr>
          <p:cNvPr id="8" name="Content Placeholder 5" descr="must be used for drinking water, not irrigation. must have legal access for shared wells. Have you received an assessment in the past five years? Program has a limited travel budget. ">
            <a:extLst>
              <a:ext uri="{FF2B5EF4-FFF2-40B4-BE49-F238E27FC236}">
                <a16:creationId xmlns:a16="http://schemas.microsoft.com/office/drawing/2014/main" id="{64D28E8E-946B-4902-B033-D2011FAF4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56309"/>
              </p:ext>
            </p:extLst>
          </p:nvPr>
        </p:nvGraphicFramePr>
        <p:xfrm>
          <a:off x="1752600" y="1752600"/>
          <a:ext cx="7543800" cy="3941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00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7"/>
    </mc:Choice>
    <mc:Fallback xmlns="">
      <p:transition spd="slow" advTm="2512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614660-906E-4F1D-B390-21FD6E42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</p:spPr>
        <p:txBody>
          <a:bodyPr anchor="ctr">
            <a:normAutofit/>
          </a:bodyPr>
          <a:lstStyle/>
          <a:p>
            <a:r>
              <a:rPr lang="en-US" dirty="0"/>
              <a:t>How To Apply.  It’s easy!</a:t>
            </a:r>
          </a:p>
        </p:txBody>
      </p:sp>
      <p:pic>
        <p:nvPicPr>
          <p:cNvPr id="7" name="Picture 6" descr="Metal pipes and tubes in a dry landscape.">
            <a:extLst>
              <a:ext uri="{FF2B5EF4-FFF2-40B4-BE49-F238E27FC236}">
                <a16:creationId xmlns:a16="http://schemas.microsoft.com/office/drawing/2014/main" id="{68FCB93E-808C-4337-93E2-3BB45B316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73" r="31978" b="-1"/>
          <a:stretch/>
        </p:blipFill>
        <p:spPr>
          <a:xfrm>
            <a:off x="457200" y="1828800"/>
            <a:ext cx="4038600" cy="4297363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A85D3-6A45-4C12-804C-5A08E792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/>
              <a:t>Program Web Site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>
                <a:hlinkClick r:id="rId3"/>
              </a:rPr>
              <a:t>https://www.rcac.org/environmental/individual-well-program/</a:t>
            </a:r>
            <a:endParaRPr lang="en-US" sz="2600"/>
          </a:p>
          <a:p>
            <a:pPr marL="0" indent="0">
              <a:lnSpc>
                <a:spcPct val="90000"/>
              </a:lnSpc>
              <a:buNone/>
            </a:pPr>
            <a:endParaRPr lang="en-US" sz="2600"/>
          </a:p>
          <a:p>
            <a:pPr marL="0" indent="0">
              <a:lnSpc>
                <a:spcPct val="90000"/>
              </a:lnSpc>
              <a:buNone/>
            </a:pPr>
            <a:r>
              <a:rPr lang="en-US" sz="2600" b="1"/>
              <a:t>Online Request Form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>
                <a:hlinkClick r:id="rId4"/>
              </a:rPr>
              <a:t>https://www.rcac.org/environmental/individual-well-program/individual-well-assessment-request/</a:t>
            </a:r>
            <a:endParaRPr lang="en-US" sz="2600"/>
          </a:p>
          <a:p>
            <a:pPr marL="0" indent="0">
              <a:lnSpc>
                <a:spcPct val="90000"/>
              </a:lnSpc>
              <a:buNone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6493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3CF530-E058-40AA-AEFE-4951304D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/>
          <a:lstStyle/>
          <a:p>
            <a:r>
              <a:rPr lang="en-US"/>
              <a:t>Individual Well Program Contact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A71373-4ED8-40F7-8DE3-D34CF5FA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Jeremy Peirsol</a:t>
            </a:r>
          </a:p>
          <a:p>
            <a:pPr marL="0" indent="0" algn="ctr">
              <a:buNone/>
            </a:pPr>
            <a:r>
              <a:rPr lang="en-US"/>
              <a:t>Rural Development Specialist</a:t>
            </a:r>
          </a:p>
          <a:p>
            <a:pPr marL="0" indent="0" algn="ctr">
              <a:buNone/>
            </a:pPr>
            <a:r>
              <a:rPr lang="en-US">
                <a:hlinkClick r:id="rId2"/>
              </a:rPr>
              <a:t>jpeirsol@rcac.org</a:t>
            </a:r>
            <a:endParaRPr lang="en-US"/>
          </a:p>
          <a:p>
            <a:pPr marL="0" indent="0" algn="ctr">
              <a:buNone/>
            </a:pPr>
            <a:r>
              <a:rPr lang="en-US"/>
              <a:t>986-200-1597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b="1"/>
              <a:t>Online Request Form</a:t>
            </a:r>
          </a:p>
          <a:p>
            <a:pPr marL="0" indent="0" algn="ctr">
              <a:buNone/>
            </a:pPr>
            <a:r>
              <a:rPr lang="en-US" sz="2200">
                <a:hlinkClick r:id="rId3"/>
              </a:rPr>
              <a:t>https://www.rcac.org/environmental/individual-well-program/individual-well-assessment-request/</a:t>
            </a:r>
            <a:r>
              <a:rPr lang="en-US" sz="2200"/>
              <a:t> </a:t>
            </a:r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"/>
    </mc:Choice>
    <mc:Fallback xmlns="">
      <p:transition spd="slow" advTm="89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 anchor="ctr">
            <a:normAutofit/>
          </a:bodyPr>
          <a:lstStyle/>
          <a:p>
            <a:r>
              <a:rPr lang="en-US"/>
              <a:t>Overview of RCAC Well Programs</a:t>
            </a:r>
          </a:p>
        </p:txBody>
      </p:sp>
      <p:graphicFrame>
        <p:nvGraphicFramePr>
          <p:cNvPr id="10" name="Subtitle 7" descr="Flow  chart showing progression from Clean Drinking Water Well Replacement Program to Decentralized Water System Loan/Grant Program to Individual Well Program">
            <a:extLst>
              <a:ext uri="{FF2B5EF4-FFF2-40B4-BE49-F238E27FC236}">
                <a16:creationId xmlns:a16="http://schemas.microsoft.com/office/drawing/2014/main" id="{6D14729B-DCF8-ED6E-FF4C-EFF698E54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380694"/>
              </p:ext>
            </p:extLst>
          </p:nvPr>
        </p:nvGraphicFramePr>
        <p:xfrm>
          <a:off x="457200" y="1853739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6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89"/>
    </mc:Choice>
    <mc:Fallback xmlns="">
      <p:transition spd="slow" advTm="297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6458-047A-460F-A28A-701D313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Decentralized Water System Loan/Grant Program</a:t>
            </a:r>
          </a:p>
        </p:txBody>
      </p:sp>
      <p:pic>
        <p:nvPicPr>
          <p:cNvPr id="5" name="Content Placeholder 4" descr="A well head coming out of the grass">
            <a:extLst>
              <a:ext uri="{FF2B5EF4-FFF2-40B4-BE49-F238E27FC236}">
                <a16:creationId xmlns:a16="http://schemas.microsoft.com/office/drawing/2014/main" id="{399D2F9F-251D-46DC-9F19-A9EE5CAEEF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191" y="1828800"/>
            <a:ext cx="3358618" cy="4297363"/>
          </a:xfr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23200C-8E13-A452-9751-1608BB1D9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Formerly known as Household Water Well &amp; Septic Loan/Grant Program.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Funded with support from USDA Rural Development.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55385-265F-4D8B-90FE-4FC1F28C15A4}"/>
              </a:ext>
            </a:extLst>
          </p:cNvPr>
          <p:cNvSpPr txBox="1"/>
          <p:nvPr/>
        </p:nvSpPr>
        <p:spPr>
          <a:xfrm>
            <a:off x="1715717" y="5926108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g.ndsu.edu/publications/environment-natural-resources/whats-wrong-with-my-water-choosing-the-right-test-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1"/>
    </mc:Choice>
    <mc:Fallback xmlns="">
      <p:transition spd="slow" advTm="142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A566-07AB-4BA3-B9A0-A04198CE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DWS Eligibility Requirements (Individuals)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BE597-E2F5-4799-8543-2EDE17D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own </a:t>
            </a:r>
            <a:r>
              <a:rPr lang="en-US" dirty="0">
                <a:solidFill>
                  <a:srgbClr val="0000CC"/>
                </a:solidFill>
              </a:rPr>
              <a:t>and occupy </a:t>
            </a:r>
            <a:r>
              <a:rPr lang="en-US" dirty="0"/>
              <a:t>the home.</a:t>
            </a:r>
          </a:p>
          <a:p>
            <a:r>
              <a:rPr lang="en-US" dirty="0"/>
              <a:t>Household income cannot exceed </a:t>
            </a:r>
            <a:r>
              <a:rPr lang="en-US" dirty="0">
                <a:solidFill>
                  <a:srgbClr val="FF0000"/>
                </a:solidFill>
              </a:rPr>
              <a:t>$37,730</a:t>
            </a:r>
            <a:r>
              <a:rPr lang="en-US" dirty="0"/>
              <a:t> to receive a grant.</a:t>
            </a:r>
          </a:p>
          <a:p>
            <a:r>
              <a:rPr lang="en-US" dirty="0"/>
              <a:t>New home and small water system construction not eligible.</a:t>
            </a:r>
          </a:p>
          <a:p>
            <a:r>
              <a:rPr lang="en-US" dirty="0"/>
              <a:t>Must repay in full if home is sold, </a:t>
            </a:r>
            <a:r>
              <a:rPr lang="en-US" dirty="0">
                <a:solidFill>
                  <a:srgbClr val="0000CC"/>
                </a:solidFill>
              </a:rPr>
              <a:t>transferred or leased </a:t>
            </a:r>
            <a:r>
              <a:rPr lang="en-US" dirty="0"/>
              <a:t>within 5 years of project completion.  </a:t>
            </a:r>
          </a:p>
        </p:txBody>
      </p:sp>
    </p:spTree>
    <p:extLst>
      <p:ext uri="{BB962C8B-B14F-4D97-AF65-F5344CB8AC3E}">
        <p14:creationId xmlns:p14="http://schemas.microsoft.com/office/powerpoint/2010/main" val="15151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"/>
    </mc:Choice>
    <mc:Fallback xmlns="">
      <p:transition spd="slow" advTm="10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D178-B8D2-4E84-8557-3E07FABC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Arial Narrow"/>
                <a:cs typeface="Arial"/>
              </a:rPr>
              <a:t> DWS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F54BE-BCA7-4B82-A08C-1C9FAC8A0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Provides loans to construct, refurbish, or replace individual water well systems.</a:t>
            </a:r>
          </a:p>
          <a:p>
            <a:pPr marL="0" indent="0" algn="ctr">
              <a:buNone/>
            </a:pPr>
            <a:r>
              <a:rPr lang="en-US" u="sng" dirty="0"/>
              <a:t>Loan Terms</a:t>
            </a:r>
          </a:p>
          <a:p>
            <a:r>
              <a:rPr lang="en-US" dirty="0">
                <a:latin typeface="Arial"/>
                <a:cs typeface="Arial"/>
              </a:rPr>
              <a:t>Max Loan:		$15,000</a:t>
            </a:r>
          </a:p>
          <a:p>
            <a:r>
              <a:rPr lang="en-US" dirty="0">
                <a:latin typeface="Arial"/>
                <a:cs typeface="Arial"/>
              </a:rPr>
              <a:t>Max Term:  		20 years</a:t>
            </a:r>
          </a:p>
          <a:p>
            <a:r>
              <a:rPr lang="en-US" dirty="0">
                <a:latin typeface="Arial"/>
                <a:cs typeface="Arial"/>
              </a:rPr>
              <a:t>Interest Rate:	1% on first $15,000 cost exceeding may be covered with a grant up to $15,000 total </a:t>
            </a:r>
            <a:r>
              <a:rPr lang="en-US">
                <a:latin typeface="Arial"/>
                <a:cs typeface="Arial"/>
              </a:rPr>
              <a:t>$30,000.</a:t>
            </a:r>
            <a:endParaRPr lang="en-US" dirty="0"/>
          </a:p>
          <a:p>
            <a:pPr marL="3657600" lvl="8" indent="0">
              <a:buNone/>
            </a:pPr>
            <a:endParaRPr lang="en-US" i="1" dirty="0">
              <a:solidFill>
                <a:srgbClr val="FF0000"/>
              </a:solidFill>
              <a:cs typeface="Calibri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06"/>
    </mc:Choice>
    <mc:Fallback xmlns="">
      <p:transition spd="slow" advTm="314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D1E1-0533-4419-A506-80AE93A5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 Clean Drinking Water Well Replacement Program</a:t>
            </a:r>
          </a:p>
        </p:txBody>
      </p:sp>
      <p:pic>
        <p:nvPicPr>
          <p:cNvPr id="5" name="Content Placeholder 4" descr="An empty well">
            <a:extLst>
              <a:ext uri="{FF2B5EF4-FFF2-40B4-BE49-F238E27FC236}">
                <a16:creationId xmlns:a16="http://schemas.microsoft.com/office/drawing/2014/main" id="{5FAF9254-967F-4F7A-8794-9F79AD5A0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000" y="1583533"/>
            <a:ext cx="6293908" cy="47204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2D1AF-895C-4CA3-98E7-7D3093D76BD9}"/>
              </a:ext>
            </a:extLst>
          </p:cNvPr>
          <p:cNvSpPr txBox="1"/>
          <p:nvPr/>
        </p:nvSpPr>
        <p:spPr>
          <a:xfrm>
            <a:off x="1143000" y="6477000"/>
            <a:ext cx="6293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lickr.com/photos/visiwalk/607701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252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2"/>
    </mc:Choice>
    <mc:Fallback xmlns="">
      <p:transition spd="slow" advTm="888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A30F-8C29-4F1B-A9D2-0CEADCB9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123"/>
            <a:ext cx="8064631" cy="681203"/>
          </a:xfrm>
        </p:spPr>
        <p:txBody>
          <a:bodyPr>
            <a:normAutofit fontScale="90000"/>
          </a:bodyPr>
          <a:lstStyle/>
          <a:p>
            <a:r>
              <a:rPr lang="en-US" dirty="0"/>
              <a:t>CA Drinking Water Well Replacement Grant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0425-4AB4-4A72-A593-6E4505CAE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6923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Financial assistance for drinking water emergencies.  </a:t>
            </a:r>
          </a:p>
          <a:p>
            <a:r>
              <a:rPr lang="en-US" dirty="0"/>
              <a:t>Up to $60,000 for individual wells and $100,000 for small water systems (&lt;15 connections).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/>
              <a:t>*Supported by a grant from the California State Water Resources Control Board.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"/>
    </mc:Choice>
    <mc:Fallback xmlns="">
      <p:transition spd="slow" advTm="59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A566-07AB-4BA3-B9A0-A04198CE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 Requirements (Individuals)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BE597-E2F5-4799-8543-2EDE17D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own </a:t>
            </a:r>
            <a:r>
              <a:rPr lang="en-US" dirty="0">
                <a:solidFill>
                  <a:srgbClr val="0000CC"/>
                </a:solidFill>
              </a:rPr>
              <a:t>and occupy </a:t>
            </a:r>
            <a:r>
              <a:rPr lang="en-US" dirty="0"/>
              <a:t>the home.</a:t>
            </a:r>
          </a:p>
          <a:p>
            <a:r>
              <a:rPr lang="en-US" dirty="0"/>
              <a:t>Household income cannot exceed </a:t>
            </a:r>
            <a:r>
              <a:rPr lang="en-US" dirty="0">
                <a:solidFill>
                  <a:srgbClr val="FF0000"/>
                </a:solidFill>
              </a:rPr>
              <a:t>$62,938</a:t>
            </a:r>
            <a:r>
              <a:rPr lang="en-US" dirty="0"/>
              <a:t> to receive a grant.</a:t>
            </a:r>
          </a:p>
          <a:p>
            <a:r>
              <a:rPr lang="en-US" dirty="0"/>
              <a:t>New home and small water system construction not eligible.</a:t>
            </a:r>
          </a:p>
          <a:p>
            <a:r>
              <a:rPr lang="en-US" dirty="0"/>
              <a:t>Must repay in full if home is sold, </a:t>
            </a:r>
            <a:r>
              <a:rPr lang="en-US" dirty="0">
                <a:solidFill>
                  <a:srgbClr val="0000CC"/>
                </a:solidFill>
              </a:rPr>
              <a:t>transferred or leased </a:t>
            </a:r>
            <a:r>
              <a:rPr lang="en-US" dirty="0"/>
              <a:t>within 5 years of project completion.  </a:t>
            </a:r>
          </a:p>
        </p:txBody>
      </p:sp>
    </p:spTree>
    <p:extLst>
      <p:ext uri="{BB962C8B-B14F-4D97-AF65-F5344CB8AC3E}">
        <p14:creationId xmlns:p14="http://schemas.microsoft.com/office/powerpoint/2010/main" val="1386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0"/>
    </mc:Choice>
    <mc:Fallback xmlns="">
      <p:transition spd="slow" advTm="370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5339-DA1D-471A-87F9-5FB226A2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Eligibility Requirements (Small Systems)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2C74-9025-4924-B3AD-98AD168F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349"/>
            <a:ext cx="8229600" cy="429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Individual households or small systems (less than 15 connections)</a:t>
            </a:r>
          </a:p>
          <a:p>
            <a:r>
              <a:rPr lang="en-US" dirty="0">
                <a:latin typeface="Arial"/>
                <a:cs typeface="Arial"/>
              </a:rPr>
              <a:t>Must own and occupy the home or be purchasing the home.</a:t>
            </a:r>
          </a:p>
          <a:p>
            <a:r>
              <a:rPr lang="en-US" dirty="0">
                <a:latin typeface="Arial"/>
                <a:cs typeface="Arial"/>
              </a:rPr>
              <a:t>Community water systems not eligible.</a:t>
            </a:r>
          </a:p>
          <a:p>
            <a:r>
              <a:rPr lang="en-US" dirty="0">
                <a:latin typeface="Arial"/>
                <a:cs typeface="Arial"/>
              </a:rPr>
              <a:t>MHI of homes may not exceed $62,938.  </a:t>
            </a:r>
            <a:r>
              <a:rPr lang="en-US" sz="2600" i="1" dirty="0">
                <a:latin typeface="Arial"/>
                <a:cs typeface="Arial"/>
              </a:rPr>
              <a:t>Compared to $37,730 for Decentralized Water System (DWS) loan/grant.</a:t>
            </a:r>
          </a:p>
        </p:txBody>
      </p:sp>
    </p:spTree>
    <p:extLst>
      <p:ext uri="{BB962C8B-B14F-4D97-AF65-F5344CB8AC3E}">
        <p14:creationId xmlns:p14="http://schemas.microsoft.com/office/powerpoint/2010/main" val="5968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32"/>
    </mc:Choice>
    <mc:Fallback xmlns="">
      <p:transition spd="slow" advTm="26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heme/theme1.xml><?xml version="1.0" encoding="utf-8"?>
<a:theme xmlns:a="http://schemas.openxmlformats.org/drawingml/2006/main" name="RCAC_Powerpoint_Template_2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AC Powerpoint Template [Read-Only]" id="{985B7CF2-E376-4ACC-9AFA-77AD5A9854FC}" vid="{B71286DD-8E98-450B-95A6-25E11FCE1529}"/>
    </a:ext>
  </a:extLst>
</a:theme>
</file>

<file path=ppt/theme/theme2.xml><?xml version="1.0" encoding="utf-8"?>
<a:theme xmlns:a="http://schemas.openxmlformats.org/drawingml/2006/main" name="1_RCAC_Powerpoint_Template_2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 xmlns="2b36405f-2f59-4ef6-8fdd-2520dc8f282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A7BB0B57C33408CC6192D50E8D694" ma:contentTypeVersion="14" ma:contentTypeDescription="Create a new document." ma:contentTypeScope="" ma:versionID="29fae68b58b693bf7b2146c94a2702a9">
  <xsd:schema xmlns:xsd="http://www.w3.org/2001/XMLSchema" xmlns:xs="http://www.w3.org/2001/XMLSchema" xmlns:p="http://schemas.microsoft.com/office/2006/metadata/properties" xmlns:ns2="2b36405f-2f59-4ef6-8fdd-2520dc8f2826" targetNamespace="http://schemas.microsoft.com/office/2006/metadata/properties" ma:root="true" ma:fieldsID="8fabb57bd60bd2c89d411d3ff9541399" ns2:_="">
    <xsd:import namespace="2b36405f-2f59-4ef6-8fdd-2520dc8f2826"/>
    <xsd:element name="properties">
      <xsd:complexType>
        <xsd:sequence>
          <xsd:element name="documentManagement">
            <xsd:complexType>
              <xsd:all>
                <xsd:element ref="ns2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6405f-2f59-4ef6-8fdd-2520dc8f2826" elementFormDefault="qualified">
    <xsd:import namespace="http://schemas.microsoft.com/office/2006/documentManagement/types"/>
    <xsd:import namespace="http://schemas.microsoft.com/office/infopath/2007/PartnerControls"/>
    <xsd:element name="Purpose" ma:index="4" nillable="true" ma:displayName="Purpose" ma:description="Column to help when creating views" ma:internalName="Purpose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Detail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9A77B4-2DAF-4BA0-B8DB-1B89CB64B2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62C255-2DF5-4B11-8D65-C59D25289C3E}">
  <ds:schemaRefs>
    <ds:schemaRef ds:uri="2b36405f-2f59-4ef6-8fdd-2520dc8f28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CD49CB-B763-4147-90A8-BB73B9034BC0}">
  <ds:schemaRefs>
    <ds:schemaRef ds:uri="2b36405f-2f59-4ef6-8fdd-2520dc8f28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RCAC Powerpoint Template</Template>
  <TotalTime>109</TotalTime>
  <Words>855</Words>
  <Application>Microsoft Office PowerPoint</Application>
  <PresentationFormat>On-screen Show (4:3)</PresentationFormat>
  <Paragraphs>116</Paragraphs>
  <Slides>19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RCAC_Powerpoint_Template_2</vt:lpstr>
      <vt:lpstr>1_RCAC_Powerpoint_Template_2</vt:lpstr>
      <vt:lpstr>Well Programs for Homeowners and Noncommunity Systems</vt:lpstr>
      <vt:lpstr>Overview of RCAC Well Programs</vt:lpstr>
      <vt:lpstr>Decentralized Water System Loan/Grant Program</vt:lpstr>
      <vt:lpstr>DWS Eligibility Requirements (Individuals)</vt:lpstr>
      <vt:lpstr> DWS (cont’d)</vt:lpstr>
      <vt:lpstr>CA Clean Drinking Water Well Replacement Program</vt:lpstr>
      <vt:lpstr>CA Drinking Water Well Replacement Grant Program </vt:lpstr>
      <vt:lpstr>Eligibility Requirements (Individuals)</vt:lpstr>
      <vt:lpstr>Eligibility Requirements (Small Systems)</vt:lpstr>
      <vt:lpstr>Eligibility Requirements for CA DWWR Program (cont’d)</vt:lpstr>
      <vt:lpstr>RCAC Loan Fund Contacts </vt:lpstr>
      <vt:lpstr>Helpful Links</vt:lpstr>
      <vt:lpstr>Individual Well Assessment Program</vt:lpstr>
      <vt:lpstr>Benefits of a well Assessment</vt:lpstr>
      <vt:lpstr>What RCAC will do for you</vt:lpstr>
      <vt:lpstr>Individual Well Assessment Program</vt:lpstr>
      <vt:lpstr>Eligibility Restrictions</vt:lpstr>
      <vt:lpstr>How To Apply.  It’s easy!</vt:lpstr>
      <vt:lpstr>Individual Well Program Contact</vt:lpstr>
    </vt:vector>
  </TitlesOfParts>
  <Company>RCAC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Jeremy Peirsol</dc:creator>
  <cp:lastModifiedBy>Stuart Tiffen</cp:lastModifiedBy>
  <cp:revision>2</cp:revision>
  <dcterms:created xsi:type="dcterms:W3CDTF">2021-04-26T14:48:13Z</dcterms:created>
  <dcterms:modified xsi:type="dcterms:W3CDTF">2022-10-14T15:07:04Z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0x010100B49A7BB0B57C33408CC6192D50E8D694</vt:lpwstr>
  </property>
  <property fmtid="{D5CDD505-2E9C-101B-9397-08002B2CF9AE}" pid="3" name="_dlc_DocIdItemGuid">
    <vt:lpwstr>4806f858-75f6-48c2-9000-96fe443fa9e1</vt:lpwstr>
  </property>
  <property fmtid="{D5CDD505-2E9C-101B-9397-08002B2CF9AE}" pid="4" name="Program Area">
    <vt:lpwstr>496;#Environmental|d5a6e1b4-94e9-486a-9679-c9edb41b263a;#511;#Housing and Community|83a6eea4-b78c-419d-8131-8180c6e04cf9;#512;#Loan Fund|89143590-25f0-4047-a1eb-fd75e5f1c84f</vt:lpwstr>
  </property>
  <property fmtid="{D5CDD505-2E9C-101B-9397-08002B2CF9AE}" pid="5" name="State">
    <vt:lpwstr>288;#CA|0bed395c-6552-4bb0-9f59-37322540f5ac</vt:lpwstr>
  </property>
  <property fmtid="{D5CDD505-2E9C-101B-9397-08002B2CF9AE}" pid="6" name="Year Created">
    <vt:lpwstr>501;#2013|afcc0be1-3e38-4c51-892d-6a94af483940</vt:lpwstr>
  </property>
</Properties>
</file>